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152" r:id="rId2"/>
  </p:sldIdLst>
  <p:sldSz cx="12192000" cy="6858000"/>
  <p:notesSz cx="6799263" cy="99298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1FB7F-12B0-426E-8974-636A7ACB0E3B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B41E-C544-4051-AD08-F928283CDA8D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09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Marcador de imagen de diapositiva 1">
            <a:extLst>
              <a:ext uri="{FF2B5EF4-FFF2-40B4-BE49-F238E27FC236}">
                <a16:creationId xmlns:a16="http://schemas.microsoft.com/office/drawing/2014/main" id="{03E56215-20CB-4BC1-82FC-6CA9EF99E7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Marcador de notas 2">
            <a:extLst>
              <a:ext uri="{FF2B5EF4-FFF2-40B4-BE49-F238E27FC236}">
                <a16:creationId xmlns:a16="http://schemas.microsoft.com/office/drawing/2014/main" id="{EE8695D7-A99A-4ADF-AD34-49C25C258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101380" name="Marcador de número de diapositiva 3">
            <a:extLst>
              <a:ext uri="{FF2B5EF4-FFF2-40B4-BE49-F238E27FC236}">
                <a16:creationId xmlns:a16="http://schemas.microsoft.com/office/drawing/2014/main" id="{CA6A9E95-812F-41B1-BC61-6D7DC2FDAF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293AC2A-F8A8-42DC-A80D-5E87F5E7FABD}" type="slidenum">
              <a:rPr lang="es-ES" altLang="ca-ES" smtClean="0">
                <a:solidFill>
                  <a:srgbClr val="000000"/>
                </a:solidFill>
              </a:rPr>
              <a:pPr/>
              <a:t>1</a:t>
            </a:fld>
            <a:endParaRPr lang="es-ES" altLang="ca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944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A3815-985E-4E08-ACE7-B28152C8A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87192C-2CD9-48F0-937B-92C3FF83D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360EB2-5AB3-41B8-B23A-6BC598CC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84D688-37C9-443F-8121-F7B1DA682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08237B-4AA4-48DF-873E-661CCA06C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9720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64035-F8C0-4FB7-B213-6F3722ED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8E1ECB-B094-4679-AE75-06F775E5B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42C6E4-7F3E-42D6-94AB-F4D2C17F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A8E825-3C93-4CB2-86CF-6C30B3940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25A7B6-7554-46C1-844B-3CD95D608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4353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6963B7-05A3-4D20-AEF8-664A4C9B0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C0F890-1DC7-4847-AD85-373CCCB34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6044B2-EE9F-48C8-8288-05A93D45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9F6D7A-E6DD-405F-AE03-F101F8C4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C98163-384B-4018-AE22-F0988F96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5094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5DC2D-21AF-417E-96AF-5391B9A2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69DE0C-4B02-4BE9-9433-966EB366E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D29E2D-50A6-40A6-97A0-9F37FF95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1DBE4D-91E8-4AC9-B43F-9CB670BD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DDE7BA-0614-40AF-96BA-C8D5F5A96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9062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2E597-6259-4874-AC46-60DB0CA00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E8D0C4-005A-41E4-9999-5A287EA52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C73BD6-DD1A-4793-8EA9-DBCFF5BA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9B77B-C03F-49FE-98EE-43C2E880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4A413-A3BE-4154-8713-9BED4C2D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2007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C1535-BF28-4875-9A14-6BC1DF71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7637-1A03-4FE3-8AA8-755EFFA02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7600B2-FCF1-43C1-B39E-BA4260487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E8DBA5-F513-4A68-83E1-48A4CB50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F0B932-4F9A-441D-84DF-8AB556B70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D291EF-6D02-4846-8F41-7991B557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2666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25DD1-FCA6-4A81-8547-7936B043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E21B2F-D18E-488C-BB8F-C3333956C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4B70CC-0611-4536-94D2-5CD5C7377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9C30EF3-6B0D-49FA-889E-A907DD7A9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0EF5885-B074-45E0-902C-57F30F53D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82D296-D1FA-416F-BB9E-3F2683C4C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ACD9BC-9A95-4706-A093-5930C489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FEE7E9-7E70-40D4-8CEF-88625F5A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6063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DD9B89-5990-4D7E-A0D8-4244689E5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A042E8-1C91-4F56-89F6-1ACAF19B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E82B7B-9539-4D9D-91A0-900A1BB4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A40E92-30CF-46C0-882A-EEFE7FEA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3143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9FED8F4-CAB8-4BD6-B188-9E9A81C92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D0A9B8-173F-489E-8838-161506BE3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CE3DB7-1C25-45B8-B2EB-A84493B5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2454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D3CEE-D3F5-4DC0-B7A8-BEE1954B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A06B3B-1839-4632-9442-19DEDBECE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8CD565-1726-4B1A-9227-B13DC2ABF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C6587B-AC77-4AF1-B664-8C52D829C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9FF225-D42E-49B3-9157-5044AAFCA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894B94-EEDB-4235-8A0C-9F424912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3988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4DC4A-0C46-4C7E-BEA0-4A77A13D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C72442-F62A-4746-AD24-3700531D8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2E9452-BD73-4DB8-A545-423C2AEC2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550DA7-6CC4-4FE9-9E4E-AFFDEE9D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E56CFF-2FDE-4EF9-AB72-773B71DE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D7F55F-100F-4183-AF7C-A2F1DB76C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5898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E6F1A08-D5D8-4B11-8467-AB6367418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62B594-31F5-4C17-B355-92BFC2757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E80388-2CD2-459E-B33E-18B2AB659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346A4-A5CF-4116-B122-855FA059E6A3}" type="datetimeFigureOut">
              <a:rPr lang="ca-ES" smtClean="0"/>
              <a:t>23/10/2019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3806FB-6C28-4602-96FF-39755137D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6C5A21-E3F7-4D1B-AAB9-8C5478504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FE2D-C167-41A9-96D4-B116F3FCA6AE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3915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161748"/>
              </p:ext>
            </p:extLst>
          </p:nvPr>
        </p:nvGraphicFramePr>
        <p:xfrm>
          <a:off x="1715588" y="1462276"/>
          <a:ext cx="8760823" cy="4876800"/>
        </p:xfrm>
        <a:graphic>
          <a:graphicData uri="http://schemas.openxmlformats.org/drawingml/2006/table">
            <a:tbl>
              <a:tblPr/>
              <a:tblGrid>
                <a:gridCol w="4728756">
                  <a:extLst>
                    <a:ext uri="{9D8B030D-6E8A-4147-A177-3AD203B41FA5}">
                      <a16:colId xmlns:a16="http://schemas.microsoft.com/office/drawing/2014/main" val="3257042876"/>
                    </a:ext>
                  </a:extLst>
                </a:gridCol>
                <a:gridCol w="4032067">
                  <a:extLst>
                    <a:ext uri="{9D8B030D-6E8A-4147-A177-3AD203B41FA5}">
                      <a16:colId xmlns:a16="http://schemas.microsoft.com/office/drawing/2014/main" val="823593465"/>
                    </a:ext>
                  </a:extLst>
                </a:gridCol>
              </a:tblGrid>
              <a:tr h="178733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PRESSUPOST'19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74010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743564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INGRESOS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10.475.696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45108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973008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10.238.386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002305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928524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PERSONAL UB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746283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986723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COMPRAS Y GASTOS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10.442.871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8629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95056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ca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ASTOS DE EXPLOTACIÓN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3.400.469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893567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TRIBUTOS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184808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HUMANOS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4.016.000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41897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DOTACIONES A LA AMORTIZACIÓN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342.953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353750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MATRICULAS POSGRADOS 76%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2.371.083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399137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687944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 DE EXPLOTACIÓN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46356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 FINANCIERO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693071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 EXCEPCIONAL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74871"/>
                  </a:ext>
                </a:extLst>
              </a:tr>
              <a:tr h="238615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 DEL EXERCICIO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814104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D3F381B1-EAD6-4D46-959B-348E438B1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216" y="460200"/>
            <a:ext cx="28575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443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53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 Gonzalo</dc:creator>
  <cp:lastModifiedBy>Sandra Pérez</cp:lastModifiedBy>
  <cp:revision>10</cp:revision>
  <cp:lastPrinted>2019-10-17T15:03:38Z</cp:lastPrinted>
  <dcterms:created xsi:type="dcterms:W3CDTF">2019-10-17T14:22:30Z</dcterms:created>
  <dcterms:modified xsi:type="dcterms:W3CDTF">2019-10-23T10:57:42Z</dcterms:modified>
</cp:coreProperties>
</file>