
<file path=[Content_Types].xml><?xml version="1.0" encoding="utf-8"?>
<Types xmlns="http://schemas.openxmlformats.org/package/2006/content-types">
  <Override PartName="/ppt/charts/chart39.xml" ContentType="application/vnd.openxmlformats-officedocument.drawingml.chart+xml"/>
  <Override PartName="/ppt/charts/chart57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chart53.xml" ContentType="application/vnd.openxmlformats-officedocument.drawingml.chart+xml"/>
  <Override PartName="/ppt/drawings/drawing39.xml" ContentType="application/vnd.openxmlformats-officedocument.drawingml.chartshape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drawings/drawing17.xml" ContentType="application/vnd.openxmlformats-officedocument.drawingml.chartshapes+xml"/>
  <Override PartName="/ppt/charts/chart42.xml" ContentType="application/vnd.openxmlformats-officedocument.drawingml.chart+xml"/>
  <Override PartName="/ppt/drawings/drawing28.xml" ContentType="application/vnd.openxmlformats-officedocument.drawingml.chartshapes+xml"/>
  <Override PartName="/ppt/charts/chart60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drawings/drawing35.xml" ContentType="application/vnd.openxmlformats-officedocument.drawingml.chartshapes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rawings/drawing13.xml" ContentType="application/vnd.openxmlformats-officedocument.drawingml.chartshapes+xml"/>
  <Override PartName="/ppt/drawings/drawing24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drawings/drawing7.xml" ContentType="application/vnd.openxmlformats-officedocument.drawingml.chartshapes+xml"/>
  <Override PartName="/ppt/drawings/drawing20.xml" ContentType="application/vnd.openxmlformats-officedocument.drawingml.chartshapes+xml"/>
  <Override PartName="/ppt/drawings/drawing31.xml" ContentType="application/vnd.openxmlformats-officedocument.drawingml.chartshape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charts/chart58.xml" ContentType="application/vnd.openxmlformats-officedocument.drawingml.chart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charts/chart25.xml" ContentType="application/vnd.openxmlformats-officedocument.drawingml.chart+xml"/>
  <Override PartName="/ppt/drawings/drawing29.xml" ContentType="application/vnd.openxmlformats-officedocument.drawingml.chartshapes+xml"/>
  <Override PartName="/ppt/charts/chart5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drawings/drawing18.xml" ContentType="application/vnd.openxmlformats-officedocument.drawingml.chartshapes+xml"/>
  <Override PartName="/ppt/charts/chart32.xml" ContentType="application/vnd.openxmlformats-officedocument.drawingml.chart+xml"/>
  <Override PartName="/ppt/drawings/drawing27.xml" ContentType="application/vnd.openxmlformats-officedocument.drawingml.chartshapes+xml"/>
  <Override PartName="/ppt/charts/chart43.xml" ContentType="application/vnd.openxmlformats-officedocument.drawingml.chart+xml"/>
  <Override PartName="/ppt/charts/chart52.xml" ContentType="application/vnd.openxmlformats-officedocument.drawingml.chart+xml"/>
  <Override PartName="/ppt/drawings/drawing36.xml" ContentType="application/vnd.openxmlformats-officedocument.drawingml.chartshapes+xml"/>
  <Override PartName="/ppt/charts/chart61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drawings/drawing16.xml" ContentType="application/vnd.openxmlformats-officedocument.drawingml.chartshapes+xml"/>
  <Override PartName="/ppt/charts/chart30.xml" ContentType="application/vnd.openxmlformats-officedocument.drawingml.chart+xml"/>
  <Override PartName="/ppt/drawings/drawing25.xml" ContentType="application/vnd.openxmlformats-officedocument.drawingml.chartshapes+xml"/>
  <Override PartName="/ppt/charts/chart41.xml" ContentType="application/vnd.openxmlformats-officedocument.drawingml.chart+xml"/>
  <Override PartName="/ppt/charts/chart50.xml" ContentType="application/vnd.openxmlformats-officedocument.drawingml.chart+xml"/>
  <Override PartName="/ppt/drawings/drawing34.xml" ContentType="application/vnd.openxmlformats-officedocument.drawingml.chartshap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drawings/drawing23.xml" ContentType="application/vnd.openxmlformats-officedocument.drawingml.chartshapes+xml"/>
  <Override PartName="/ppt/drawings/drawing32.xml" ContentType="application/vnd.openxmlformats-officedocument.drawingml.chartshapes+xml"/>
  <Override PartName="/ppt/drawings/drawing41.xml" ContentType="application/vnd.openxmlformats-officedocument.drawingml.chartshapes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drawings/drawing21.xml" ContentType="application/vnd.openxmlformats-officedocument.drawingml.chartshapes+xml"/>
  <Override PartName="/ppt/drawings/drawing30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ppt/charts/chart59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hart26.xml" ContentType="application/vnd.openxmlformats-officedocument.drawingml.chart+xml"/>
  <Override PartName="/ppt/drawings/drawing19.xml" ContentType="application/vnd.openxmlformats-officedocument.drawingml.chartshapes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drawings/drawing37.xml" ContentType="application/vnd.openxmlformats-officedocument.drawingml.chartshapes+xml"/>
  <Override PartName="/ppt/charts/chart62.xml" ContentType="application/vnd.openxmlformats-officedocument.drawingml.char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rawings/drawing15.xml" ContentType="application/vnd.openxmlformats-officedocument.drawingml.chartshapes+xml"/>
  <Override PartName="/ppt/charts/chart40.xml" ContentType="application/vnd.openxmlformats-officedocument.drawingml.chart+xml"/>
  <Override PartName="/ppt/drawings/drawing26.xml" ContentType="application/vnd.openxmlformats-officedocument.drawingml.chartshapes+xml"/>
  <Override PartName="/ppt/drawings/drawing9.xml" ContentType="application/vnd.openxmlformats-officedocument.drawingml.chartshapes+xml"/>
  <Override PartName="/ppt/drawings/drawing22.xml" ContentType="application/vnd.openxmlformats-officedocument.drawingml.chartshapes+xml"/>
  <Override PartName="/ppt/drawings/drawing33.xml" ContentType="application/vnd.openxmlformats-officedocument.drawingml.chartshapes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drawings/drawing40.xml" ContentType="application/vnd.openxmlformats-officedocument.drawingml.chartshape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chart56.xml" ContentType="application/vnd.openxmlformats-officedocument.drawingml.chart+xml"/>
  <Override PartName="/ppt/slides/slide24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drawings/drawing38.xml" ContentType="application/vnd.openxmlformats-officedocument.drawingml.chartshapes+xml"/>
  <Override PartName="/ppt/charts/chart63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32" r:id="rId2"/>
    <p:sldId id="502" r:id="rId3"/>
    <p:sldId id="477" r:id="rId4"/>
    <p:sldId id="478" r:id="rId5"/>
    <p:sldId id="479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88" r:id="rId14"/>
    <p:sldId id="489" r:id="rId15"/>
    <p:sldId id="490" r:id="rId16"/>
    <p:sldId id="491" r:id="rId17"/>
    <p:sldId id="492" r:id="rId18"/>
    <p:sldId id="493" r:id="rId19"/>
    <p:sldId id="494" r:id="rId20"/>
    <p:sldId id="495" r:id="rId21"/>
    <p:sldId id="496" r:id="rId22"/>
    <p:sldId id="497" r:id="rId23"/>
    <p:sldId id="498" r:id="rId24"/>
    <p:sldId id="499" r:id="rId25"/>
    <p:sldId id="500" r:id="rId26"/>
  </p:sldIdLst>
  <p:sldSz cx="9144000" cy="6858000" type="screen4x3"/>
  <p:notesSz cx="6867525" cy="99949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9999"/>
    <a:srgbClr val="FF9900"/>
    <a:srgbClr val="FF3300"/>
    <a:srgbClr val="CCECFF"/>
    <a:srgbClr val="996633"/>
    <a:srgbClr val="CC00FF"/>
    <a:srgbClr val="0099FF"/>
    <a:srgbClr val="00EE6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3" autoAdjust="0"/>
    <p:restoredTop sz="94660"/>
  </p:normalViewPr>
  <p:slideViewPr>
    <p:cSldViewPr>
      <p:cViewPr varScale="1">
        <p:scale>
          <a:sx n="84" d="100"/>
          <a:sy n="84" d="100"/>
        </p:scale>
        <p:origin x="-137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Hoja_de_c_lculo_de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Hoja_de_c_lculo_de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Hoja_de_c_lculo_de_Microsoft_Office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Hoja_de_c_lculo_de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Hoja_de_c_lculo_de_Microsoft_Office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Hoja_de_c_lculo_de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Hoja_de_c_lculo_de_Microsoft_Office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Hoja_de_c_lculo_de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Hoja_de_c_lculo_de_Microsoft_Office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Hoja_de_c_lculo_de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Hoja_de_c_lculo_de_Microsoft_Office_Excel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Hoja_de_c_lculo_de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8.xlsx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Hoja_de_c_lculo_de_Microsoft_Office_Excel29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Office_Excel3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Hoja_de_c_lculo_de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1.xlsx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package" Target="../embeddings/Hoja_de_c_lculo_de_Microsoft_Office_Excel32.xlsx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package" Target="../embeddings/Hoja_de_c_lculo_de_Microsoft_Office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4.xlsx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package" Target="../embeddings/Hoja_de_c_lculo_de_Microsoft_Office_Excel35.xlsx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3.xml"/><Relationship Id="rId1" Type="http://schemas.openxmlformats.org/officeDocument/2006/relationships/package" Target="../embeddings/Hoja_de_c_lculo_de_Microsoft_Office_Excel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7.xlsx"/></Relationships>
</file>

<file path=ppt/charts/_rels/chart3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4.xml"/><Relationship Id="rId1" Type="http://schemas.openxmlformats.org/officeDocument/2006/relationships/package" Target="../embeddings/Hoja_de_c_lculo_de_Microsoft_Office_Excel38.xlsx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5.xml"/><Relationship Id="rId1" Type="http://schemas.openxmlformats.org/officeDocument/2006/relationships/package" Target="../embeddings/Hoja_de_c_lculo_de_Microsoft_Office_Excel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0.xlsx"/></Relationships>
</file>

<file path=ppt/charts/_rels/chart4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6.xml"/><Relationship Id="rId1" Type="http://schemas.openxmlformats.org/officeDocument/2006/relationships/package" Target="../embeddings/Hoja_de_c_lculo_de_Microsoft_Office_Excel41.xlsx"/></Relationships>
</file>

<file path=ppt/charts/_rels/chart4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7.xml"/><Relationship Id="rId1" Type="http://schemas.openxmlformats.org/officeDocument/2006/relationships/package" Target="../embeddings/Hoja_de_c_lculo_de_Microsoft_Office_Excel42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3.xlsx"/></Relationships>
</file>

<file path=ppt/charts/_rels/chart4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8.xml"/><Relationship Id="rId1" Type="http://schemas.openxmlformats.org/officeDocument/2006/relationships/package" Target="../embeddings/Hoja_de_c_lculo_de_Microsoft_Office_Excel44.xlsx"/></Relationships>
</file>

<file path=ppt/charts/_rels/chart4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9.xml"/><Relationship Id="rId1" Type="http://schemas.openxmlformats.org/officeDocument/2006/relationships/package" Target="../embeddings/Hoja_de_c_lculo_de_Microsoft_Office_Excel45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6.xlsx"/></Relationships>
</file>

<file path=ppt/charts/_rels/chart4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0.xml"/><Relationship Id="rId1" Type="http://schemas.openxmlformats.org/officeDocument/2006/relationships/package" Target="../embeddings/Hoja_de_c_lculo_de_Microsoft_Office_Excel47.xlsx"/></Relationships>
</file>

<file path=ppt/charts/_rels/chart4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1.xml"/><Relationship Id="rId1" Type="http://schemas.openxmlformats.org/officeDocument/2006/relationships/package" Target="../embeddings/Hoja_de_c_lculo_de_Microsoft_Office_Excel48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9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Hoja_de_c_lculo_de_Microsoft_Office_Excel5.xlsx"/></Relationships>
</file>

<file path=ppt/charts/_rels/chart5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2.xml"/><Relationship Id="rId1" Type="http://schemas.openxmlformats.org/officeDocument/2006/relationships/package" Target="../embeddings/Hoja_de_c_lculo_de_Microsoft_Office_Excel50.xlsx"/></Relationships>
</file>

<file path=ppt/charts/_rels/chart5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3.xml"/><Relationship Id="rId1" Type="http://schemas.openxmlformats.org/officeDocument/2006/relationships/package" Target="../embeddings/Hoja_de_c_lculo_de_Microsoft_Office_Excel51.xlsx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2.xlsx"/></Relationships>
</file>

<file path=ppt/charts/_rels/chart5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4.xml"/><Relationship Id="rId1" Type="http://schemas.openxmlformats.org/officeDocument/2006/relationships/package" Target="../embeddings/Hoja_de_c_lculo_de_Microsoft_Office_Excel53.xlsx"/></Relationships>
</file>

<file path=ppt/charts/_rels/chart5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5.xml"/><Relationship Id="rId1" Type="http://schemas.openxmlformats.org/officeDocument/2006/relationships/package" Target="../embeddings/Hoja_de_c_lculo_de_Microsoft_Office_Excel54.xlsx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5.xlsx"/></Relationships>
</file>

<file path=ppt/charts/_rels/chart5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6.xml"/><Relationship Id="rId1" Type="http://schemas.openxmlformats.org/officeDocument/2006/relationships/package" Target="../embeddings/Hoja_de_c_lculo_de_Microsoft_Office_Excel56.xlsx"/></Relationships>
</file>

<file path=ppt/charts/_rels/chart5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7.xml"/><Relationship Id="rId1" Type="http://schemas.openxmlformats.org/officeDocument/2006/relationships/package" Target="../embeddings/Hoja_de_c_lculo_de_Microsoft_Office_Excel57.xlsx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8.xlsx"/></Relationships>
</file>

<file path=ppt/charts/_rels/chart5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8.xml"/><Relationship Id="rId1" Type="http://schemas.openxmlformats.org/officeDocument/2006/relationships/package" Target="../embeddings/Hoja_de_c_lculo_de_Microsoft_Office_Excel59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Hoja_de_c_lculo_de_Microsoft_Office_Excel6.xlsx"/></Relationships>
</file>

<file path=ppt/charts/_rels/chart6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9.xml"/><Relationship Id="rId1" Type="http://schemas.openxmlformats.org/officeDocument/2006/relationships/package" Target="../embeddings/Hoja_de_c_lculo_de_Microsoft_Office_Excel60.xlsx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61.xlsx"/></Relationships>
</file>

<file path=ppt/charts/_rels/chart6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0.xml"/><Relationship Id="rId1" Type="http://schemas.openxmlformats.org/officeDocument/2006/relationships/package" Target="../embeddings/Hoja_de_c_lculo_de_Microsoft_Office_Excel62.xlsx"/></Relationships>
</file>

<file path=ppt/charts/_rels/chart6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1.xml"/><Relationship Id="rId1" Type="http://schemas.openxmlformats.org/officeDocument/2006/relationships/package" Target="../embeddings/Hoja_de_c_lculo_de_Microsoft_Office_Excel6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Hoja_de_c_lculo_de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Hoja_de_c_lculo_d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76831898154013"/>
          <c:y val="9.2493021302578513E-2"/>
          <c:w val="0.437559354089192"/>
          <c:h val="0.8150139573948429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5239359142394264E-2"/>
                  <c:y val="-7.270340632572100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Familiar/Altres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214</c:v>
                </c:pt>
                <c:pt idx="1">
                  <c:v>65</c:v>
                </c:pt>
                <c:pt idx="2">
                  <c:v>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0453793684139367"/>
          <c:y val="0.24748623046426377"/>
          <c:w val="0.30489665930135046"/>
          <c:h val="0.5064000913746685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167552493438257"/>
          <c:y val="0.35595604943479797"/>
          <c:w val="0.44939911409954758"/>
          <c:h val="0.2831843066568232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914420166103313"/>
                  <c:y val="-0.11581990239599593"/>
                </c:manualLayout>
              </c:layout>
              <c:showPercent val="1"/>
            </c:dLbl>
            <c:dLbl>
              <c:idx val="3"/>
              <c:layout>
                <c:manualLayout>
                  <c:x val="7.0480483826272866E-2"/>
                  <c:y val="5.0575164560238806E-2"/>
                </c:manualLayout>
              </c:layout>
              <c:showPercent val="1"/>
            </c:dLbl>
            <c:dLbl>
              <c:idx val="4"/>
              <c:layout>
                <c:manualLayout>
                  <c:x val="1.0407292818310893E-2"/>
                  <c:y val="1.000852471335100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192</c:v>
                </c:pt>
                <c:pt idx="1">
                  <c:v>63</c:v>
                </c:pt>
                <c:pt idx="2">
                  <c:v>5</c:v>
                </c:pt>
                <c:pt idx="3">
                  <c:v>29</c:v>
                </c:pt>
                <c:pt idx="4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6748228074836371"/>
          <c:y val="0.34152407980901139"/>
          <c:w val="0.42526146787680424"/>
          <c:h val="0.3982201171631564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1339298667121399"/>
          <c:y val="0.35422560735231701"/>
          <c:w val="0.4660878854900245"/>
          <c:h val="0.2771345954931797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589801964322532"/>
                  <c:y val="-5.6133791163266902E-2"/>
                </c:manualLayout>
              </c:layout>
              <c:showPercent val="1"/>
            </c:dLbl>
            <c:dLbl>
              <c:idx val="3"/>
              <c:layout>
                <c:manualLayout>
                  <c:x val="0.10972960660101981"/>
                  <c:y val="3.9781794298867204E-2"/>
                </c:manualLayout>
              </c:layout>
              <c:showPercent val="1"/>
            </c:dLbl>
            <c:dLbl>
              <c:idx val="4"/>
              <c:layout>
                <c:manualLayout>
                  <c:x val="5.5263750639461082E-2"/>
                  <c:y val="5.022257163114022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167</c:v>
                </c:pt>
                <c:pt idx="1">
                  <c:v>81</c:v>
                </c:pt>
                <c:pt idx="2">
                  <c:v>11</c:v>
                </c:pt>
                <c:pt idx="3">
                  <c:v>35</c:v>
                </c:pt>
                <c:pt idx="4">
                  <c:v>29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682956052586065"/>
          <c:y val="0.32369285039236673"/>
          <c:w val="0.41858165631227634"/>
          <c:h val="0.44630757333741011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167552493438237"/>
          <c:y val="0.36383519333049341"/>
          <c:w val="0.44992638244479011"/>
          <c:h val="0.2675250095150034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3877831762570977"/>
                  <c:y val="-2.7305033228737667E-2"/>
                </c:manualLayout>
              </c:layout>
              <c:showPercent val="1"/>
            </c:dLbl>
            <c:dLbl>
              <c:idx val="3"/>
              <c:layout>
                <c:manualLayout>
                  <c:x val="8.9527727794476694E-2"/>
                  <c:y val="4.4586587287955413E-2"/>
                </c:manualLayout>
              </c:layout>
              <c:showPercent val="1"/>
            </c:dLbl>
            <c:dLbl>
              <c:idx val="4"/>
              <c:layout>
                <c:manualLayout>
                  <c:x val="1.4859674886551339E-2"/>
                  <c:y val="-2.2775475428591356E-4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163</c:v>
                </c:pt>
                <c:pt idx="1">
                  <c:v>114</c:v>
                </c:pt>
                <c:pt idx="2">
                  <c:v>14</c:v>
                </c:pt>
                <c:pt idx="3">
                  <c:v>47</c:v>
                </c:pt>
                <c:pt idx="4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682956052586065"/>
          <c:y val="0.32369285039236689"/>
          <c:w val="0.41858165631227634"/>
          <c:h val="0.44630757333741033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2.6666778653138701E-2"/>
          <c:y val="0.33823567244780389"/>
          <c:w val="0.56097453427625943"/>
          <c:h val="0.3032274589001034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5"/>
              <c:layout>
                <c:manualLayout>
                  <c:x val="1.9295969046939154E-2"/>
                  <c:y val="4.7155070721256178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72</c:v>
                </c:pt>
                <c:pt idx="1">
                  <c:v>105</c:v>
                </c:pt>
                <c:pt idx="2">
                  <c:v>50</c:v>
                </c:pt>
                <c:pt idx="3">
                  <c:v>32</c:v>
                </c:pt>
                <c:pt idx="4">
                  <c:v>25</c:v>
                </c:pt>
                <c:pt idx="5">
                  <c:v>13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099102428426662"/>
          <c:y val="0.31235751140476281"/>
          <c:w val="0.42780232147956593"/>
          <c:h val="0.3644316308224068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9.0697209786490124E-2"/>
          <c:y val="0.32247311396742012"/>
          <c:w val="0.51006467146336687"/>
          <c:h val="0.3032830734331267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5"/>
              <c:layout>
                <c:manualLayout>
                  <c:x val="7.5457039670763462E-2"/>
                  <c:y val="5.516583345755175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87</c:v>
                </c:pt>
                <c:pt idx="1">
                  <c:v>92</c:v>
                </c:pt>
                <c:pt idx="2">
                  <c:v>48</c:v>
                </c:pt>
                <c:pt idx="3">
                  <c:v>27</c:v>
                </c:pt>
                <c:pt idx="4">
                  <c:v>37</c:v>
                </c:pt>
                <c:pt idx="5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72544278700667"/>
          <c:y val="0.29554073594295455"/>
          <c:w val="0.32113511620616975"/>
          <c:h val="0.3908579922623923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6"/>
  <c:chart>
    <c:autoTitleDeleted val="1"/>
    <c:plotArea>
      <c:layout>
        <c:manualLayout>
          <c:layoutTarget val="inner"/>
          <c:xMode val="edge"/>
          <c:yMode val="edge"/>
          <c:x val="9.0697209786490124E-2"/>
          <c:y val="0.32247311396742012"/>
          <c:w val="0.51006467146336687"/>
          <c:h val="0.3032830734331267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5"/>
              <c:layout>
                <c:manualLayout>
                  <c:x val="3.50532820576775E-2"/>
                  <c:y val="4.555624747937532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63</c:v>
                </c:pt>
                <c:pt idx="1">
                  <c:v>64</c:v>
                </c:pt>
                <c:pt idx="2">
                  <c:v>54</c:v>
                </c:pt>
                <c:pt idx="3">
                  <c:v>36</c:v>
                </c:pt>
                <c:pt idx="4">
                  <c:v>115</c:v>
                </c:pt>
                <c:pt idx="5">
                  <c:v>25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301217330221458"/>
          <c:y val="0.28593114996477748"/>
          <c:w val="0.32113511620616975"/>
          <c:h val="0.4172843537023768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2.0286538566653921E-2"/>
          <c:y val="0.29610244967011468"/>
          <c:w val="0.57593145365029075"/>
          <c:h val="0.3557186477864492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2866905482134841"/>
                  <c:y val="6.1383152530007361E-2"/>
                </c:manualLayout>
              </c:layout>
              <c:showPercent val="1"/>
            </c:dLbl>
            <c:dLbl>
              <c:idx val="1"/>
              <c:layout>
                <c:manualLayout>
                  <c:x val="4.4492268271449815E-2"/>
                  <c:y val="-7.9040558045706311E-2"/>
                </c:manualLayout>
              </c:layout>
              <c:showPercent val="1"/>
            </c:dLbl>
            <c:dLbl>
              <c:idx val="2"/>
              <c:layout>
                <c:manualLayout>
                  <c:x val="7.5639147707974225E-2"/>
                  <c:y val="6.1207629433021306E-2"/>
                </c:manualLayout>
              </c:layout>
              <c:showPercent val="1"/>
            </c:dLbl>
            <c:dLbl>
              <c:idx val="3"/>
              <c:layout>
                <c:manualLayout>
                  <c:x val="2.0475848930329835E-2"/>
                  <c:y val="1.2905853553557767E-2"/>
                </c:manualLayout>
              </c:layout>
              <c:showPercent val="1"/>
            </c:dLbl>
            <c:dLbl>
              <c:idx val="4"/>
              <c:layout>
                <c:manualLayout>
                  <c:x val="2.8907825850463482E-2"/>
                  <c:y val="-1.9922416610720973E-3"/>
                </c:manualLayout>
              </c:layout>
              <c:showPercent val="1"/>
            </c:dLbl>
            <c:dLbl>
              <c:idx val="5"/>
              <c:layout>
                <c:manualLayout>
                  <c:x val="2.3019540295777439E-2"/>
                  <c:y val="8.3073664536332404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89</c:v>
                </c:pt>
                <c:pt idx="1">
                  <c:v>154</c:v>
                </c:pt>
                <c:pt idx="2">
                  <c:v>31</c:v>
                </c:pt>
                <c:pt idx="3">
                  <c:v>6</c:v>
                </c:pt>
                <c:pt idx="4">
                  <c:v>11</c:v>
                </c:pt>
                <c:pt idx="5">
                  <c:v>15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762172856360242"/>
          <c:y val="0.23438394990636224"/>
          <c:w val="0.32311882001387265"/>
          <c:h val="0.482859242904561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15038955524107"/>
          <c:y val="6.3293846814343024E-2"/>
          <c:w val="0.47011104179838953"/>
          <c:h val="0.87285368503655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2504063749299407"/>
                  <c:y val="2.2615660454166658E-2"/>
                </c:manualLayout>
              </c:layout>
              <c:showPercent val="1"/>
            </c:dLbl>
            <c:dLbl>
              <c:idx val="1"/>
              <c:layout>
                <c:manualLayout>
                  <c:x val="0.10435508227199726"/>
                  <c:y val="-6.2425825138439764E-2"/>
                </c:manualLayout>
              </c:layout>
              <c:showPercent val="1"/>
            </c:dLbl>
            <c:dLbl>
              <c:idx val="2"/>
              <c:layout>
                <c:manualLayout>
                  <c:x val="7.5639147707974225E-2"/>
                  <c:y val="6.1207629433021334E-2"/>
                </c:manualLayout>
              </c:layout>
              <c:showPercent val="1"/>
            </c:dLbl>
            <c:dLbl>
              <c:idx val="3"/>
              <c:layout>
                <c:manualLayout>
                  <c:x val="-2.5022411327419087E-3"/>
                  <c:y val="1.5674975704768841E-2"/>
                </c:manualLayout>
              </c:layout>
              <c:showPercent val="1"/>
            </c:dLbl>
            <c:dLbl>
              <c:idx val="4"/>
              <c:layout>
                <c:manualLayout>
                  <c:x val="4.0396667639871688E-2"/>
                  <c:y val="-1.0299608114705322E-2"/>
                </c:manualLayout>
              </c:layout>
              <c:showPercent val="1"/>
            </c:dLbl>
            <c:dLbl>
              <c:idx val="5"/>
              <c:layout>
                <c:manualLayout>
                  <c:x val="4.1159995452028905E-2"/>
                  <c:y val="-1.66147329072664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124</c:v>
                </c:pt>
                <c:pt idx="1">
                  <c:v>152</c:v>
                </c:pt>
                <c:pt idx="2">
                  <c:v>22</c:v>
                </c:pt>
                <c:pt idx="3">
                  <c:v>6</c:v>
                </c:pt>
                <c:pt idx="4">
                  <c:v>1</c:v>
                </c:pt>
                <c:pt idx="5">
                  <c:v>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334411286281733"/>
          <c:y val="0.2509986828136288"/>
          <c:w val="0.32311882001387288"/>
          <c:h val="0.4800901207533495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150389555241081"/>
          <c:y val="6.3293846814343024E-2"/>
          <c:w val="0.47011104179838953"/>
          <c:h val="0.87285368503655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2504063749299418"/>
                  <c:y val="2.2615660454166672E-2"/>
                </c:manualLayout>
              </c:layout>
              <c:showPercent val="1"/>
            </c:dLbl>
            <c:dLbl>
              <c:idx val="1"/>
              <c:layout>
                <c:manualLayout>
                  <c:x val="0.10435508227199726"/>
                  <c:y val="-6.2425825138439764E-2"/>
                </c:manualLayout>
              </c:layout>
              <c:showPercent val="1"/>
            </c:dLbl>
            <c:dLbl>
              <c:idx val="2"/>
              <c:layout>
                <c:manualLayout>
                  <c:x val="0.10466389865109237"/>
                  <c:y val="5.0131140828176844E-2"/>
                </c:manualLayout>
              </c:layout>
              <c:showPercent val="1"/>
            </c:dLbl>
            <c:dLbl>
              <c:idx val="3"/>
              <c:layout>
                <c:manualLayout>
                  <c:x val="-2.5022411327419087E-3"/>
                  <c:y val="1.8444097855979918E-2"/>
                </c:manualLayout>
              </c:layout>
              <c:showPercent val="1"/>
            </c:dLbl>
            <c:dLbl>
              <c:idx val="4"/>
              <c:layout>
                <c:manualLayout>
                  <c:x val="4.0396667639871736E-2"/>
                  <c:y val="-1.0299608114705322E-2"/>
                </c:manualLayout>
              </c:layout>
              <c:showPercent val="1"/>
            </c:dLbl>
            <c:dLbl>
              <c:idx val="5"/>
              <c:layout>
                <c:manualLayout>
                  <c:x val="4.1159995452028905E-2"/>
                  <c:y val="0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113</c:v>
                </c:pt>
                <c:pt idx="1">
                  <c:v>148</c:v>
                </c:pt>
                <c:pt idx="2">
                  <c:v>53</c:v>
                </c:pt>
                <c:pt idx="3">
                  <c:v>10</c:v>
                </c:pt>
                <c:pt idx="4">
                  <c:v>7</c:v>
                </c:pt>
                <c:pt idx="5">
                  <c:v>26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157555774066397"/>
          <c:y val="0.23438394990636224"/>
          <c:w val="0.32311882001387304"/>
          <c:h val="0.482859242904561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7.1691639649930333E-2"/>
          <c:y val="0.32270728996166886"/>
          <c:w val="0.55701721232075163"/>
          <c:h val="0.3138089997472450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9790795271931243E-2"/>
                  <c:y val="6.2415197813607041E-2"/>
                </c:manualLayout>
              </c:layout>
              <c:showPercent val="1"/>
            </c:dLbl>
            <c:dLbl>
              <c:idx val="1"/>
              <c:layout>
                <c:manualLayout>
                  <c:x val="-8.9504487857866952E-2"/>
                  <c:y val="-8.2240721689525481E-2"/>
                </c:manualLayout>
              </c:layout>
              <c:showPercent val="1"/>
            </c:dLbl>
            <c:dLbl>
              <c:idx val="2"/>
              <c:layout>
                <c:manualLayout>
                  <c:x val="0.15674081570946263"/>
                  <c:y val="-1.3551985785763618E-2"/>
                </c:manualLayout>
              </c:layout>
              <c:showPercent val="1"/>
            </c:dLbl>
            <c:dLbl>
              <c:idx val="3"/>
              <c:layout>
                <c:manualLayout>
                  <c:x val="0.10787026927147207"/>
                  <c:y val="3.0223193637031461E-2"/>
                </c:manualLayout>
              </c:layout>
              <c:showPercent val="1"/>
            </c:dLbl>
            <c:dLbl>
              <c:idx val="4"/>
              <c:layout>
                <c:manualLayout>
                  <c:x val="2.3868866640909786E-2"/>
                  <c:y val="1.6983110342110933E-3"/>
                </c:manualLayout>
              </c:layout>
              <c:showPercent val="1"/>
            </c:dLbl>
            <c:dLbl>
              <c:idx val="5"/>
              <c:layout>
                <c:manualLayout>
                  <c:x val="2.6699674679298752E-2"/>
                  <c:y val="-6.7735284294585859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59</c:v>
                </c:pt>
                <c:pt idx="1">
                  <c:v>101</c:v>
                </c:pt>
                <c:pt idx="2">
                  <c:v>79</c:v>
                </c:pt>
                <c:pt idx="3">
                  <c:v>24</c:v>
                </c:pt>
                <c:pt idx="4">
                  <c:v>18</c:v>
                </c:pt>
                <c:pt idx="5">
                  <c:v>16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151057152295908"/>
          <c:y val="0.29786194982825703"/>
          <c:w val="0.37848942847703998"/>
          <c:h val="0.40738369014163411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768318981540141"/>
          <c:y val="9.2493021302578499E-2"/>
          <c:w val="0.437559354089192"/>
          <c:h val="0.8150139573948429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5239359142394222E-2"/>
                  <c:y val="-7.270340632572097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Familiar/Altres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246</c:v>
                </c:pt>
                <c:pt idx="1">
                  <c:v>53</c:v>
                </c:pt>
                <c:pt idx="2">
                  <c:v>24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176259349150564"/>
          <c:y val="0.29588747553149758"/>
          <c:w val="0.3015423850844155"/>
          <c:h val="0.3865904280957053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4.7519288429537093E-2"/>
          <c:y val="0.34954983125326089"/>
          <c:w val="0.55452280299000534"/>
          <c:h val="0.3202173932759191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1138910151664858"/>
                  <c:y val="5.9911500132686805E-2"/>
                </c:manualLayout>
              </c:layout>
              <c:showPercent val="1"/>
            </c:dLbl>
            <c:dLbl>
              <c:idx val="1"/>
              <c:layout>
                <c:manualLayout>
                  <c:x val="1.4993728144958054E-2"/>
                  <c:y val="-8.9752406203507898E-2"/>
                </c:manualLayout>
              </c:layout>
              <c:showPercent val="1"/>
            </c:dLbl>
            <c:dLbl>
              <c:idx val="2"/>
              <c:layout>
                <c:manualLayout>
                  <c:x val="0.12443674508135677"/>
                  <c:y val="1.471383242200762E-3"/>
                </c:manualLayout>
              </c:layout>
              <c:showPercent val="1"/>
            </c:dLbl>
            <c:dLbl>
              <c:idx val="3"/>
              <c:layout>
                <c:manualLayout>
                  <c:x val="6.7436269144180383E-2"/>
                  <c:y val="4.5246562664995771E-2"/>
                </c:manualLayout>
              </c:layout>
              <c:showPercent val="1"/>
            </c:dLbl>
            <c:dLbl>
              <c:idx val="4"/>
              <c:layout>
                <c:manualLayout>
                  <c:x val="3.7093737772955493E-2"/>
                  <c:y val="1.6983110342111392E-3"/>
                </c:manualLayout>
              </c:layout>
              <c:showPercent val="1"/>
            </c:dLbl>
            <c:dLbl>
              <c:idx val="5"/>
              <c:layout>
                <c:manualLayout>
                  <c:x val="1.7702199894979721E-2"/>
                  <c:y val="-4.2694364343906699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91</c:v>
                </c:pt>
                <c:pt idx="1">
                  <c:v>112</c:v>
                </c:pt>
                <c:pt idx="2">
                  <c:v>76</c:v>
                </c:pt>
                <c:pt idx="3">
                  <c:v>21</c:v>
                </c:pt>
                <c:pt idx="4">
                  <c:v>10</c:v>
                </c:pt>
                <c:pt idx="5">
                  <c:v>13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5912170812964879"/>
          <c:y val="0.32290089820819751"/>
          <c:w val="0.43721145881914331"/>
          <c:h val="0.39486421595166443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8.6641881453466324E-2"/>
          <c:y val="0.33716102563792166"/>
          <c:w val="0.5153998763072366"/>
          <c:h val="0.3064553717963948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261854526111661"/>
                  <c:y val="5.1824421514274022E-2"/>
                </c:manualLayout>
              </c:layout>
              <c:showPercent val="1"/>
            </c:dLbl>
            <c:dLbl>
              <c:idx val="1"/>
              <c:layout>
                <c:manualLayout>
                  <c:x val="-5.1524653291220107E-2"/>
                  <c:y val="-6.1702054408416564E-2"/>
                </c:manualLayout>
              </c:layout>
              <c:showPercent val="1"/>
            </c:dLbl>
            <c:dLbl>
              <c:idx val="2"/>
              <c:layout>
                <c:manualLayout>
                  <c:x val="0.11310411571127166"/>
                  <c:y val="-3.1639750998224189E-3"/>
                </c:manualLayout>
              </c:layout>
              <c:showPercent val="1"/>
            </c:dLbl>
            <c:dLbl>
              <c:idx val="3"/>
              <c:layout>
                <c:manualLayout>
                  <c:x val="6.2213196948911927E-2"/>
                  <c:y val="4.3250136009691312E-2"/>
                </c:manualLayout>
              </c:layout>
              <c:showPercent val="1"/>
            </c:dLbl>
            <c:dLbl>
              <c:idx val="4"/>
              <c:layout>
                <c:manualLayout>
                  <c:x val="2.0636775945575222E-2"/>
                  <c:y val="4.9462884676645122E-3"/>
                </c:manualLayout>
              </c:layout>
              <c:showPercent val="1"/>
            </c:dLbl>
            <c:dLbl>
              <c:idx val="5"/>
              <c:layout>
                <c:manualLayout>
                  <c:x val="1.7406702315294419E-2"/>
                  <c:y val="-5.5217286358852247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88</c:v>
                </c:pt>
                <c:pt idx="1">
                  <c:v>132</c:v>
                </c:pt>
                <c:pt idx="2">
                  <c:v>77</c:v>
                </c:pt>
                <c:pt idx="3">
                  <c:v>30</c:v>
                </c:pt>
                <c:pt idx="4">
                  <c:v>10</c:v>
                </c:pt>
                <c:pt idx="5">
                  <c:v>20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5912170812964879"/>
          <c:y val="0.32290089820819762"/>
          <c:w val="0.43721145881914331"/>
          <c:h val="0.3948642159516647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6.623168012359229E-2"/>
          <c:y val="0.31591809881095773"/>
          <c:w val="0.54555921455543233"/>
          <c:h val="0.32438462708374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2817988068995068"/>
                  <c:y val="1.4877036231217527E-2"/>
                </c:manualLayout>
              </c:layout>
              <c:showPercent val="1"/>
            </c:dLbl>
            <c:dLbl>
              <c:idx val="1"/>
              <c:layout>
                <c:manualLayout>
                  <c:x val="0.15071427912417754"/>
                  <c:y val="-5.871824919110683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114</c:v>
                </c:pt>
                <c:pt idx="1">
                  <c:v>142</c:v>
                </c:pt>
                <c:pt idx="2">
                  <c:v>25</c:v>
                </c:pt>
                <c:pt idx="3">
                  <c:v>2</c:v>
                </c:pt>
                <c:pt idx="4">
                  <c:v>2</c:v>
                </c:pt>
                <c:pt idx="5">
                  <c:v>12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960182156050026"/>
          <c:y val="0.24366996898449395"/>
          <c:w val="0.28552430937267459"/>
          <c:h val="0.44630019589935566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2.5396647642511191E-2"/>
          <c:y val="0.33324975016341335"/>
          <c:w val="0.55075296727498635"/>
          <c:h val="0.3352409366021658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4241686764013839"/>
                  <c:y val="-7.4894577683861777E-2"/>
                </c:manualLayout>
              </c:layout>
              <c:showPercent val="1"/>
            </c:dLbl>
            <c:dLbl>
              <c:idx val="1"/>
              <c:layout>
                <c:manualLayout>
                  <c:x val="2.5076356587597153E-2"/>
                  <c:y val="4.835245805524697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196</c:v>
                </c:pt>
                <c:pt idx="1">
                  <c:v>100</c:v>
                </c:pt>
                <c:pt idx="2">
                  <c:v>13</c:v>
                </c:pt>
                <c:pt idx="3">
                  <c:v>2</c:v>
                </c:pt>
                <c:pt idx="5">
                  <c:v>12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226746069518863"/>
          <c:y val="0.25970386401748591"/>
          <c:w val="0.37017980293268027"/>
          <c:h val="0.46513344296523873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"/>
          <c:y val="0.33324975016341335"/>
          <c:w val="0.55862226797169867"/>
          <c:h val="0.3481232941019901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4655111234382945"/>
                  <c:y val="2.5587810814769591E-2"/>
                </c:manualLayout>
              </c:layout>
              <c:showPercent val="1"/>
            </c:dLbl>
            <c:dLbl>
              <c:idx val="1"/>
              <c:layout>
                <c:manualLayout>
                  <c:x val="0.11603286930602949"/>
                  <c:y val="-5.212993044338429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147</c:v>
                </c:pt>
                <c:pt idx="1">
                  <c:v>142</c:v>
                </c:pt>
                <c:pt idx="2">
                  <c:v>34</c:v>
                </c:pt>
                <c:pt idx="3">
                  <c:v>6</c:v>
                </c:pt>
                <c:pt idx="4">
                  <c:v>5</c:v>
                </c:pt>
                <c:pt idx="5">
                  <c:v>23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5622204816586451"/>
          <c:y val="0.24682150651766141"/>
          <c:w val="0.37017980293268044"/>
          <c:h val="0.4625569714652740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1252728889176454"/>
          <c:y val="0.30187058361058139"/>
          <c:w val="0.53631405695998169"/>
          <c:h val="0.330602786220385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3779016125409768"/>
                  <c:y val="-3.9292035398230091E-2"/>
                </c:manualLayout>
              </c:layout>
              <c:showPercent val="1"/>
            </c:dLbl>
            <c:dLbl>
              <c:idx val="1"/>
              <c:layout>
                <c:manualLayout>
                  <c:x val="0.13438670995975313"/>
                  <c:y val="4.7241104900334618E-3"/>
                </c:manualLayout>
              </c:layout>
              <c:showPercent val="1"/>
            </c:dLbl>
            <c:dLbl>
              <c:idx val="2"/>
              <c:layout>
                <c:manualLayout>
                  <c:x val="1.5057184576495686E-2"/>
                  <c:y val="-6.5446456821254353E-4"/>
                </c:manualLayout>
              </c:layout>
              <c:showPercent val="1"/>
            </c:dLbl>
            <c:txPr>
              <a:bodyPr/>
              <a:lstStyle/>
              <a:p>
                <a:pPr>
                  <a:defRPr b="1">
                    <a:latin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150</c:v>
                </c:pt>
                <c:pt idx="1">
                  <c:v>131</c:v>
                </c:pt>
                <c:pt idx="2">
                  <c:v>16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307156113302821"/>
          <c:y val="0.32979357424328132"/>
          <c:w val="0.22961252804652219"/>
          <c:h val="0.28908676017986867"/>
        </c:manualLayout>
      </c:layout>
      <c:txPr>
        <a:bodyPr/>
        <a:lstStyle/>
        <a:p>
          <a:pPr>
            <a:defRPr sz="1000"/>
          </a:pPr>
          <a:endParaRPr lang="es-ES"/>
        </a:p>
      </c:txPr>
    </c:legend>
    <c:plotVisOnly val="1"/>
  </c:chart>
  <c:txPr>
    <a:bodyPr/>
    <a:lstStyle/>
    <a:p>
      <a:pPr>
        <a:defRPr sz="1200"/>
      </a:pPr>
      <a:endParaRPr lang="es-E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125277241181942"/>
          <c:y val="0.30186924131583265"/>
          <c:w val="0.53631307334098566"/>
          <c:h val="0.3306054708098835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3059405047422651"/>
                  <c:y val="-7.5821628203530334E-2"/>
                </c:manualLayout>
              </c:layout>
              <c:showPercent val="1"/>
            </c:dLbl>
            <c:dLbl>
              <c:idx val="1"/>
              <c:layout>
                <c:manualLayout>
                  <c:x val="0.11463335728572717"/>
                  <c:y val="9.5947228640734811E-3"/>
                </c:manualLayout>
              </c:layout>
              <c:showPercent val="1"/>
            </c:dLbl>
            <c:dLbl>
              <c:idx val="2"/>
              <c:layout>
                <c:manualLayout>
                  <c:x val="-7.4532383947537723E-4"/>
                  <c:y val="-6.5446456821254353E-4"/>
                </c:manualLayout>
              </c:layout>
              <c:showPercent val="1"/>
            </c:dLbl>
            <c:txPr>
              <a:bodyPr/>
              <a:lstStyle/>
              <a:p>
                <a:pPr>
                  <a:defRPr b="1">
                    <a:latin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186</c:v>
                </c:pt>
                <c:pt idx="1">
                  <c:v>118</c:v>
                </c:pt>
                <c:pt idx="2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04615035259793"/>
          <c:y val="0.31518173712116132"/>
          <c:w val="0.22961252804652219"/>
          <c:h val="0.28665145399284797"/>
        </c:manualLayout>
      </c:layout>
      <c:txPr>
        <a:bodyPr/>
        <a:lstStyle/>
        <a:p>
          <a:pPr>
            <a:defRPr sz="1000"/>
          </a:pPr>
          <a:endParaRPr lang="es-ES"/>
        </a:p>
      </c:txPr>
    </c:legend>
    <c:plotVisOnly val="1"/>
  </c:chart>
  <c:txPr>
    <a:bodyPr/>
    <a:lstStyle/>
    <a:p>
      <a:pPr>
        <a:defRPr sz="1200"/>
      </a:pPr>
      <a:endParaRPr lang="es-ES"/>
    </a:p>
  </c:txPr>
  <c:externalData r:id="rId1"/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125277241181942"/>
          <c:y val="0.30186924131583276"/>
          <c:w val="0.53631307334098566"/>
          <c:h val="0.3306054708098835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384952297407854"/>
                  <c:y val="-4.9033451902702863E-2"/>
                </c:manualLayout>
              </c:layout>
              <c:showPercent val="1"/>
            </c:dLbl>
            <c:dLbl>
              <c:idx val="1"/>
              <c:layout>
                <c:manualLayout>
                  <c:x val="0.1383368950854045"/>
                  <c:y val="-1.4650188400655825E-4"/>
                </c:manualLayout>
              </c:layout>
              <c:showPercent val="1"/>
            </c:dLbl>
            <c:dLbl>
              <c:idx val="2"/>
              <c:layout>
                <c:manualLayout>
                  <c:x val="1.9007624326922243E-2"/>
                  <c:y val="-6.5446456821254364E-4"/>
                </c:manualLayout>
              </c:layout>
              <c:showPercent val="1"/>
            </c:dLbl>
            <c:txPr>
              <a:bodyPr/>
              <a:lstStyle/>
              <a:p>
                <a:pPr>
                  <a:defRPr b="1">
                    <a:latin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185</c:v>
                </c:pt>
                <c:pt idx="1">
                  <c:v>132</c:v>
                </c:pt>
                <c:pt idx="2">
                  <c:v>40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04615035259793"/>
          <c:y val="0.3030052061860613"/>
          <c:w val="0.22961252804652219"/>
          <c:h val="0.34266349629430781"/>
        </c:manualLayout>
      </c:layout>
      <c:txPr>
        <a:bodyPr/>
        <a:lstStyle/>
        <a:p>
          <a:pPr>
            <a:defRPr sz="1000"/>
          </a:pPr>
          <a:endParaRPr lang="es-ES"/>
        </a:p>
      </c:txPr>
    </c:legend>
    <c:plotVisOnly val="1"/>
  </c:chart>
  <c:txPr>
    <a:bodyPr/>
    <a:lstStyle/>
    <a:p>
      <a:pPr>
        <a:defRPr sz="1200"/>
      </a:pPr>
      <a:endParaRPr lang="es-ES"/>
    </a:p>
  </c:txPr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8.0325945720727321E-2"/>
          <c:y val="0.3096929321116802"/>
          <c:w val="0.45814845088499295"/>
          <c:h val="0.3157496195890277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1805843374122296"/>
                  <c:y val="-2.4287661064605941E-2"/>
                </c:manualLayout>
              </c:layout>
              <c:showPercent val="1"/>
            </c:dLbl>
            <c:dLbl>
              <c:idx val="2"/>
              <c:layout>
                <c:manualLayout>
                  <c:x val="-2.6025462371340245E-3"/>
                  <c:y val="7.7671181154315774E-3"/>
                </c:manualLayout>
              </c:layout>
              <c:showPercent val="1"/>
            </c:dLbl>
            <c:dLbl>
              <c:idx val="3"/>
              <c:layout>
                <c:manualLayout>
                  <c:x val="-9.4216972878390266E-3"/>
                  <c:y val="-2.3040117373147796E-2"/>
                </c:manualLayout>
              </c:layout>
              <c:showPercent val="1"/>
            </c:dLbl>
            <c:dLbl>
              <c:idx val="4"/>
              <c:layout>
                <c:manualLayout>
                  <c:x val="3.8143885788702245E-2"/>
                  <c:y val="-4.48258811120184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148</c:v>
                </c:pt>
                <c:pt idx="1">
                  <c:v>110</c:v>
                </c:pt>
                <c:pt idx="2">
                  <c:v>9</c:v>
                </c:pt>
                <c:pt idx="3">
                  <c:v>1</c:v>
                </c:pt>
                <c:pt idx="4">
                  <c:v>1</c:v>
                </c:pt>
                <c:pt idx="5">
                  <c:v>30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4730730825244966"/>
          <c:y val="0.25912229673644838"/>
          <c:w val="0.31219085308968653"/>
          <c:h val="0.3928667362289722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0625192476389562"/>
          <c:y val="0.32436117061403785"/>
          <c:w val="0.45030522089290381"/>
          <c:h val="0.2920884732637869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1152256989809251"/>
                  <c:y val="-6.0323608482767438E-2"/>
                </c:manualLayout>
              </c:layout>
              <c:showPercent val="1"/>
            </c:dLbl>
            <c:dLbl>
              <c:idx val="2"/>
              <c:layout>
                <c:manualLayout>
                  <c:x val="-2.6025462371340245E-3"/>
                  <c:y val="7.7671181154315792E-3"/>
                </c:manualLayout>
              </c:layout>
              <c:showPercent val="1"/>
            </c:dLbl>
            <c:dLbl>
              <c:idx val="3"/>
              <c:layout>
                <c:manualLayout>
                  <c:x val="-9.4216972878390266E-3"/>
                  <c:y val="-2.3040117373147796E-2"/>
                </c:manualLayout>
              </c:layout>
              <c:showPercent val="1"/>
            </c:dLbl>
            <c:dLbl>
              <c:idx val="4"/>
              <c:layout>
                <c:manualLayout>
                  <c:x val="3.8143885788702245E-2"/>
                  <c:y val="-4.482588111201843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188</c:v>
                </c:pt>
                <c:pt idx="1">
                  <c:v>76</c:v>
                </c:pt>
                <c:pt idx="2">
                  <c:v>8</c:v>
                </c:pt>
                <c:pt idx="4">
                  <c:v>1</c:v>
                </c:pt>
                <c:pt idx="5">
                  <c:v>50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5817919668520732"/>
          <c:y val="0.27113427920916888"/>
          <c:w val="0.31219085308968675"/>
          <c:h val="0.40728111519623605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2.6465788817623501E-2"/>
          <c:y val="0.33739029371283447"/>
          <c:w val="0.52644845758714653"/>
          <c:h val="0.2987932402994255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3180034155855755"/>
                  <c:y val="-1.985060498775346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Familiar/Altres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231</c:v>
                </c:pt>
                <c:pt idx="1">
                  <c:v>73</c:v>
                </c:pt>
                <c:pt idx="2">
                  <c:v>53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864524437701571"/>
          <c:y val="0.27475263786389381"/>
          <c:w val="0.36503470912196034"/>
          <c:h val="0.41642094695588894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8.4029650696181249E-2"/>
          <c:y val="0.32436117061403791"/>
          <c:w val="0.44289779620366582"/>
          <c:h val="0.2872836802746985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1892999458733063"/>
                  <c:y val="-2.9092454053694129E-2"/>
                </c:manualLayout>
              </c:layout>
              <c:showPercent val="1"/>
            </c:dLbl>
            <c:dLbl>
              <c:idx val="2"/>
              <c:layout>
                <c:manualLayout>
                  <c:x val="-2.6025462371340245E-3"/>
                  <c:y val="7.7671181154315809E-3"/>
                </c:manualLayout>
              </c:layout>
              <c:showPercent val="1"/>
            </c:dLbl>
            <c:dLbl>
              <c:idx val="3"/>
              <c:layout>
                <c:manualLayout>
                  <c:x val="-9.4216972878390266E-3"/>
                  <c:y val="-2.3040117373147796E-2"/>
                </c:manualLayout>
              </c:layout>
              <c:showPercent val="1"/>
            </c:dLbl>
            <c:dLbl>
              <c:idx val="4"/>
              <c:layout>
                <c:manualLayout>
                  <c:x val="3.8143885788702245E-2"/>
                  <c:y val="-4.4825881112018434E-2"/>
                </c:manualLayout>
              </c:layout>
              <c:showPercent val="1"/>
            </c:dLbl>
            <c:dLbl>
              <c:idx val="5"/>
              <c:layout>
                <c:manualLayout>
                  <c:x val="3.7127529023106502E-2"/>
                  <c:y val="4.298927736670105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187</c:v>
                </c:pt>
                <c:pt idx="1">
                  <c:v>114</c:v>
                </c:pt>
                <c:pt idx="2">
                  <c:v>27</c:v>
                </c:pt>
                <c:pt idx="3">
                  <c:v>4</c:v>
                </c:pt>
                <c:pt idx="4">
                  <c:v>1</c:v>
                </c:pt>
                <c:pt idx="5">
                  <c:v>24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396606349621117"/>
          <c:y val="0.27113427920916888"/>
          <c:w val="0.31219085308968691"/>
          <c:h val="0.40728111519623605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983943668515848"/>
          <c:y val="0.35143353079645306"/>
          <c:w val="0.47161117885222398"/>
          <c:h val="0.2995353349016377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3723502287677294"/>
                  <c:y val="3.1838374330450236E-3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dLbl>
              <c:idx val="5"/>
              <c:layout>
                <c:manualLayout>
                  <c:x val="6.6099309199494638E-2"/>
                  <c:y val="4.981927168418211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107</c:v>
                </c:pt>
                <c:pt idx="1">
                  <c:v>130</c:v>
                </c:pt>
                <c:pt idx="2">
                  <c:v>24</c:v>
                </c:pt>
                <c:pt idx="3">
                  <c:v>3</c:v>
                </c:pt>
                <c:pt idx="4">
                  <c:v>1</c:v>
                </c:pt>
                <c:pt idx="5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576996825665355"/>
          <c:y val="0.29515824415461034"/>
          <c:w val="0.2885798337707795"/>
          <c:h val="0.42890268364713346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1500556345167111"/>
          <c:y val="0.36116266910412242"/>
          <c:w val="0.50266257877215903"/>
          <c:h val="0.2920890407590213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6485526236118228"/>
                  <c:y val="-6.4083264414189822E-2"/>
                </c:manualLayout>
              </c:layout>
              <c:showPercent val="1"/>
            </c:dLbl>
            <c:dLbl>
              <c:idx val="2"/>
              <c:layout>
                <c:manualLayout>
                  <c:x val="-4.2214195168098273E-3"/>
                  <c:y val="1.5590985754356282E-2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dLbl>
              <c:idx val="5"/>
              <c:layout>
                <c:manualLayout>
                  <c:x val="9.5062916811260001E-2"/>
                  <c:y val="4.451073209155287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160</c:v>
                </c:pt>
                <c:pt idx="1">
                  <c:v>94</c:v>
                </c:pt>
                <c:pt idx="2">
                  <c:v>9</c:v>
                </c:pt>
                <c:pt idx="3">
                  <c:v>2</c:v>
                </c:pt>
                <c:pt idx="4">
                  <c:v>1</c:v>
                </c:pt>
                <c:pt idx="5">
                  <c:v>57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459918081510912"/>
          <c:y val="0.29756064064915438"/>
          <c:w val="0.37540081918489193"/>
          <c:h val="0.43130508014167751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1500556345167111"/>
          <c:y val="0.36116266910412242"/>
          <c:w val="0.50266257877215903"/>
          <c:h val="0.2920890407590213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607209243728665"/>
                  <c:y val="-3.0449713490572412E-2"/>
                </c:manualLayout>
              </c:layout>
              <c:showPercent val="1"/>
            </c:dLbl>
            <c:dLbl>
              <c:idx val="2"/>
              <c:layout>
                <c:manualLayout>
                  <c:x val="-5.7717962624282502E-3"/>
                  <c:y val="1.739278312526436E-2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154</c:v>
                </c:pt>
                <c:pt idx="1">
                  <c:v>127</c:v>
                </c:pt>
                <c:pt idx="2">
                  <c:v>41</c:v>
                </c:pt>
                <c:pt idx="3">
                  <c:v>2</c:v>
                </c:pt>
                <c:pt idx="4">
                  <c:v>3</c:v>
                </c:pt>
                <c:pt idx="5">
                  <c:v>30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527087075668865"/>
          <c:y val="0.31197501961641882"/>
          <c:w val="0.35059479125499687"/>
          <c:h val="0.4048787187016924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4.4598941728128429E-2"/>
          <c:y val="0.33890777597104194"/>
          <c:w val="0.55549098884710646"/>
          <c:h val="0.3077700690906539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3.8924770500114898E-2"/>
                  <c:y val="-3.28394359248698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116</c:v>
                </c:pt>
                <c:pt idx="1">
                  <c:v>118</c:v>
                </c:pt>
                <c:pt idx="2">
                  <c:v>26</c:v>
                </c:pt>
                <c:pt idx="3">
                  <c:v>1</c:v>
                </c:pt>
                <c:pt idx="4">
                  <c:v>1</c:v>
                </c:pt>
                <c:pt idx="5">
                  <c:v>35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073034962303585"/>
          <c:y val="0.28554865817643349"/>
          <c:w val="0.34590868021531967"/>
          <c:h val="0.3904643397344281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6430826309571"/>
          <c:y val="0.12015746857778885"/>
          <c:w val="0.4687699392666419"/>
          <c:h val="0.7740994418116893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3.8924770500114898E-2"/>
                  <c:y val="-3.283943592486989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166</c:v>
                </c:pt>
                <c:pt idx="1">
                  <c:v>87</c:v>
                </c:pt>
                <c:pt idx="2">
                  <c:v>14</c:v>
                </c:pt>
                <c:pt idx="3">
                  <c:v>2</c:v>
                </c:pt>
                <c:pt idx="4">
                  <c:v>1</c:v>
                </c:pt>
                <c:pt idx="5">
                  <c:v>53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395188835073845"/>
          <c:y val="0.29756064064915438"/>
          <c:w val="0.27318133337427564"/>
          <c:h val="0.4048787187016924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6430826309571"/>
          <c:y val="0.12015746857778885"/>
          <c:w val="0.46876993926664201"/>
          <c:h val="0.7740994418116895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3.8924770500114898E-2"/>
                  <c:y val="-3.283943592486991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157</c:v>
                </c:pt>
                <c:pt idx="1">
                  <c:v>122</c:v>
                </c:pt>
                <c:pt idx="2">
                  <c:v>34</c:v>
                </c:pt>
                <c:pt idx="3">
                  <c:v>7</c:v>
                </c:pt>
                <c:pt idx="4">
                  <c:v>4</c:v>
                </c:pt>
                <c:pt idx="5">
                  <c:v>33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083985186462665"/>
          <c:y val="0.29756064064915438"/>
          <c:w val="0.27318133337427586"/>
          <c:h val="0.40487871870169223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8.6212989294728565E-2"/>
          <c:y val="0.32527291728588104"/>
          <c:w val="0.51553717044133096"/>
          <c:h val="0.3177951849969798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1.0342300962379699E-2"/>
                  <c:y val="1.7268430186291334E-2"/>
                </c:manualLayout>
              </c:layout>
              <c:showPercent val="1"/>
            </c:dLbl>
            <c:dLbl>
              <c:idx val="4"/>
              <c:layout>
                <c:manualLayout>
                  <c:x val="2.2903871391076202E-2"/>
                  <c:y val="-2.770592239618787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136</c:v>
                </c:pt>
                <c:pt idx="1">
                  <c:v>104</c:v>
                </c:pt>
                <c:pt idx="2">
                  <c:v>16</c:v>
                </c:pt>
                <c:pt idx="3">
                  <c:v>5</c:v>
                </c:pt>
                <c:pt idx="4">
                  <c:v>2</c:v>
                </c:pt>
                <c:pt idx="5">
                  <c:v>34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92533124623999"/>
          <c:y val="0.30209340453887384"/>
          <c:w val="0.27829273442930974"/>
          <c:h val="0.36902482286503274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733889087424792"/>
          <c:y val="0.3219440263089775"/>
          <c:w val="0.46441120752452841"/>
          <c:h val="0.3244531587071784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1.0342164246084241E-2"/>
                  <c:y val="1.7268430186291334E-2"/>
                </c:manualLayout>
              </c:layout>
              <c:showPercent val="1"/>
            </c:dLbl>
            <c:dLbl>
              <c:idx val="4"/>
              <c:layout>
                <c:manualLayout>
                  <c:x val="-7.8184620806524191E-2"/>
                  <c:y val="3.9528662786795657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96</c:v>
                </c:pt>
                <c:pt idx="1">
                  <c:v>59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164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639892318527768"/>
          <c:y val="0.3167052416609939"/>
          <c:w val="0.27829273442930974"/>
          <c:h val="0.36902482286503274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0470538969738089"/>
          <c:y val="0.31442257356254733"/>
          <c:w val="0.49704487254709867"/>
          <c:h val="0.3200136147038806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1.0342300962379699E-2"/>
                  <c:y val="1.7268430186291334E-2"/>
                </c:manualLayout>
              </c:layout>
              <c:showPercent val="1"/>
            </c:dLbl>
            <c:dLbl>
              <c:idx val="4"/>
              <c:layout>
                <c:manualLayout>
                  <c:x val="-7.9224042264100569E-2"/>
                  <c:y val="-8.2234729000277146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152</c:v>
                </c:pt>
                <c:pt idx="1">
                  <c:v>104</c:v>
                </c:pt>
                <c:pt idx="2">
                  <c:v>28</c:v>
                </c:pt>
                <c:pt idx="3">
                  <c:v>4</c:v>
                </c:pt>
                <c:pt idx="4">
                  <c:v>2</c:v>
                </c:pt>
                <c:pt idx="5">
                  <c:v>67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63989231852779"/>
          <c:y val="0.3167052416609939"/>
          <c:w val="0.27829273442930974"/>
          <c:h val="0.36902482286503291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6.9990761219519124E-2"/>
          <c:y val="0.32820521212326731"/>
          <c:w val="0.5213261849435874"/>
          <c:h val="0.3083901375722635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5.1316226258134041E-2"/>
                  <c:y val="5.5581142162473895E-2"/>
                </c:manualLayout>
              </c:layout>
              <c:showPercent val="1"/>
            </c:dLbl>
            <c:dLbl>
              <c:idx val="1"/>
              <c:layout>
                <c:manualLayout>
                  <c:x val="-9.1336610234115601E-2"/>
                  <c:y val="4.4358961518488081E-2"/>
                </c:manualLayout>
              </c:layout>
              <c:showPercent val="1"/>
            </c:dLbl>
            <c:dLbl>
              <c:idx val="2"/>
              <c:layout>
                <c:manualLayout>
                  <c:x val="-0.14839974456705088"/>
                  <c:y val="-1.5863061005524735E-2"/>
                </c:manualLayout>
              </c:layout>
              <c:showPercent val="1"/>
            </c:dLbl>
            <c:dLbl>
              <c:idx val="3"/>
              <c:layout>
                <c:manualLayout>
                  <c:x val="-2.6718139872203565E-2"/>
                  <c:y val="-6.529014226460135E-2"/>
                </c:manualLayout>
              </c:layout>
              <c:showPercent val="1"/>
            </c:dLbl>
            <c:dLbl>
              <c:idx val="4"/>
              <c:layout>
                <c:manualLayout>
                  <c:x val="9.7228832460781844E-2"/>
                  <c:y val="-1.9383694873403471E-2"/>
                </c:manualLayout>
              </c:layout>
              <c:showPercent val="1"/>
            </c:dLbl>
            <c:dLbl>
              <c:idx val="5"/>
              <c:layout>
                <c:manualLayout>
                  <c:x val="0.11115232789271801"/>
                  <c:y val="4.6921214850344034E-2"/>
                </c:manualLayout>
              </c:layout>
              <c:showPercent val="1"/>
            </c:dLbl>
            <c:dLbl>
              <c:idx val="6"/>
              <c:layout>
                <c:manualLayout>
                  <c:x val="6.8883870292084414E-3"/>
                  <c:y val="-6.4890837394538901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23</c:v>
                </c:pt>
                <c:pt idx="1">
                  <c:v>27</c:v>
                </c:pt>
                <c:pt idx="2">
                  <c:v>60</c:v>
                </c:pt>
                <c:pt idx="3">
                  <c:v>68</c:v>
                </c:pt>
                <c:pt idx="4">
                  <c:v>56</c:v>
                </c:pt>
                <c:pt idx="5">
                  <c:v>55</c:v>
                </c:pt>
                <c:pt idx="6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784311137596515"/>
          <c:y val="0.28000898247628497"/>
          <c:w val="0.33559636794609915"/>
          <c:h val="0.45136687027734973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4.5696079913546572E-2"/>
          <c:y val="0.35126990300371447"/>
          <c:w val="0.56808322554635349"/>
          <c:h val="0.3070699691358266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9.8261154855643247E-3"/>
                  <c:y val="-4.297962994770741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139</c:v>
                </c:pt>
                <c:pt idx="1">
                  <c:v>104</c:v>
                </c:pt>
                <c:pt idx="2">
                  <c:v>15</c:v>
                </c:pt>
                <c:pt idx="3">
                  <c:v>2</c:v>
                </c:pt>
                <c:pt idx="4">
                  <c:v>1</c:v>
                </c:pt>
                <c:pt idx="5">
                  <c:v>36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16686370653366"/>
          <c:y val="0.29756064064915438"/>
          <c:w val="0.3121909638024602"/>
          <c:h val="0.3904643397344281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8"/>
          <c:y val="0.10814548610506834"/>
          <c:w val="0.46141622922134867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9.8261154855643247E-3"/>
                  <c:y val="-4.297962994770743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165</c:v>
                </c:pt>
                <c:pt idx="1">
                  <c:v>94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56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263741757516721"/>
          <c:y val="0.33840138105640438"/>
          <c:w val="0.31219096380246047"/>
          <c:h val="0.37364756427261925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91"/>
          <c:y val="0.10814548610506834"/>
          <c:w val="0.46141622922134884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9.8261154855643247E-3"/>
                  <c:y val="-4.297962994770746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167</c:v>
                </c:pt>
                <c:pt idx="1">
                  <c:v>109</c:v>
                </c:pt>
                <c:pt idx="2">
                  <c:v>40</c:v>
                </c:pt>
                <c:pt idx="3">
                  <c:v>2</c:v>
                </c:pt>
                <c:pt idx="4">
                  <c:v>2</c:v>
                </c:pt>
                <c:pt idx="5">
                  <c:v>37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263741757516765"/>
          <c:y val="0.33840138105640455"/>
          <c:w val="0.31219096380246075"/>
          <c:h val="0.37364756427261941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853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6493875765529425E-3"/>
                  <c:y val="2.238144457047057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4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132</c:v>
                </c:pt>
                <c:pt idx="1">
                  <c:v>100</c:v>
                </c:pt>
                <c:pt idx="2">
                  <c:v>19</c:v>
                </c:pt>
                <c:pt idx="3">
                  <c:v>4</c:v>
                </c:pt>
                <c:pt idx="4">
                  <c:v>1</c:v>
                </c:pt>
                <c:pt idx="5">
                  <c:v>42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209335652140904"/>
          <c:y val="0.28554865817643349"/>
          <c:w val="0.28431910335222826"/>
          <c:h val="0.4457194591089416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875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6493875765529436E-3"/>
                  <c:y val="2.2381444570470588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5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144</c:v>
                </c:pt>
                <c:pt idx="1">
                  <c:v>101</c:v>
                </c:pt>
                <c:pt idx="2">
                  <c:v>23</c:v>
                </c:pt>
                <c:pt idx="3">
                  <c:v>2</c:v>
                </c:pt>
                <c:pt idx="4">
                  <c:v>1</c:v>
                </c:pt>
                <c:pt idx="5">
                  <c:v>52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017246329016062"/>
          <c:y val="0.29756064064915438"/>
          <c:w val="0.28431910335222843"/>
          <c:h val="0.4168907011744132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892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6493875765529447E-3"/>
                  <c:y val="2.2381444570470605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5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148</c:v>
                </c:pt>
                <c:pt idx="1">
                  <c:v>133</c:v>
                </c:pt>
                <c:pt idx="2">
                  <c:v>33</c:v>
                </c:pt>
                <c:pt idx="3">
                  <c:v>4</c:v>
                </c:pt>
                <c:pt idx="4">
                  <c:v>1</c:v>
                </c:pt>
                <c:pt idx="5">
                  <c:v>38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950586522579019"/>
          <c:y val="0.29756064064915438"/>
          <c:w val="0.28431910335222865"/>
          <c:h val="0.4168907011744135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9.3654969863656887E-2"/>
          <c:y val="0.33756508224519288"/>
          <c:w val="0.52376978259971163"/>
          <c:h val="0.2972729205650441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6.5236220472441155E-3"/>
                  <c:y val="1.271113660215633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42</c:v>
                </c:pt>
                <c:pt idx="1">
                  <c:v>115</c:v>
                </c:pt>
                <c:pt idx="2">
                  <c:v>74</c:v>
                </c:pt>
                <c:pt idx="3">
                  <c:v>28</c:v>
                </c:pt>
                <c:pt idx="4">
                  <c:v>6</c:v>
                </c:pt>
                <c:pt idx="5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0187752552214935"/>
          <c:y val="0.32561287593721949"/>
          <c:w val="0.39812236115351418"/>
          <c:h val="0.3513107626606302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8153980752424"/>
          <c:y val="9.4302385674301617E-2"/>
          <c:w val="0.44757906824146981"/>
          <c:h val="0.7741889168937309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6.5236220472441198E-3"/>
                  <c:y val="1.271113660215633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72</c:v>
                </c:pt>
                <c:pt idx="1">
                  <c:v>113</c:v>
                </c:pt>
                <c:pt idx="2">
                  <c:v>65</c:v>
                </c:pt>
                <c:pt idx="3">
                  <c:v>15</c:v>
                </c:pt>
                <c:pt idx="4">
                  <c:v>6</c:v>
                </c:pt>
                <c:pt idx="5">
                  <c:v>52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388052325000146"/>
          <c:y val="0.30879610047540967"/>
          <c:w val="0.26466192592787874"/>
          <c:h val="0.3657251416278943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202580165105184"/>
          <c:y val="0.32865703410387442"/>
          <c:w val="0.49498674517323427"/>
          <c:h val="0.3010038234045632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6.5236220472441242E-3"/>
                  <c:y val="1.271113660215633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67</c:v>
                </c:pt>
                <c:pt idx="1">
                  <c:v>134</c:v>
                </c:pt>
                <c:pt idx="2">
                  <c:v>83</c:v>
                </c:pt>
                <c:pt idx="3">
                  <c:v>36</c:v>
                </c:pt>
                <c:pt idx="4">
                  <c:v>5</c:v>
                </c:pt>
                <c:pt idx="5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388052325000179"/>
          <c:y val="0.30879610047540967"/>
          <c:w val="0.34367454531993613"/>
          <c:h val="0.3657251416278943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2.6838723942041221E-2"/>
          <c:y val="0.37829043195467338"/>
          <c:w val="0.56784320735206051"/>
          <c:h val="0.299266531325358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7.7947296363440124E-3"/>
                  <c:y val="8.1195326563241847E-3"/>
                </c:manualLayout>
              </c:layout>
              <c:showPercent val="1"/>
            </c:dLbl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85</c:v>
                </c:pt>
                <c:pt idx="1">
                  <c:v>143</c:v>
                </c:pt>
                <c:pt idx="2">
                  <c:v>28</c:v>
                </c:pt>
                <c:pt idx="3">
                  <c:v>6</c:v>
                </c:pt>
                <c:pt idx="4">
                  <c:v>1</c:v>
                </c:pt>
                <c:pt idx="5">
                  <c:v>35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45250855243396"/>
          <c:y val="0.32638939858368388"/>
          <c:w val="0.37635808865906806"/>
          <c:h val="0.3928667362289722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8.6741784127048416E-2"/>
          <c:y val="0.31914880193561029"/>
          <c:w val="0.50457501311954589"/>
          <c:h val="0.3340144453044887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4.5979365506361794E-2"/>
                  <c:y val="4.8069260491417951E-2"/>
                </c:manualLayout>
              </c:layout>
              <c:showPercent val="1"/>
            </c:dLbl>
            <c:dLbl>
              <c:idx val="1"/>
              <c:layout>
                <c:manualLayout>
                  <c:x val="-6.9804829240801169E-2"/>
                  <c:y val="4.6862856356482074E-2"/>
                </c:manualLayout>
              </c:layout>
              <c:showPercent val="1"/>
            </c:dLbl>
            <c:dLbl>
              <c:idx val="2"/>
              <c:layout>
                <c:manualLayout>
                  <c:x val="-0.12159235721625516"/>
                  <c:y val="-5.8102778194472383E-3"/>
                </c:manualLayout>
              </c:layout>
              <c:showPercent val="1"/>
            </c:dLbl>
            <c:dLbl>
              <c:idx val="3"/>
              <c:layout>
                <c:manualLayout>
                  <c:x val="-7.9392335026591598E-2"/>
                  <c:y val="-7.6613767579694403E-2"/>
                </c:manualLayout>
              </c:layout>
              <c:showPercent val="1"/>
            </c:dLbl>
            <c:dLbl>
              <c:idx val="4"/>
              <c:layout>
                <c:manualLayout>
                  <c:x val="8.4693994305795148E-2"/>
                  <c:y val="-6.6845711577339401E-2"/>
                </c:manualLayout>
              </c:layout>
              <c:showPercent val="1"/>
            </c:dLbl>
            <c:dLbl>
              <c:idx val="5"/>
              <c:layout>
                <c:manualLayout>
                  <c:x val="0.12937153165347387"/>
                  <c:y val="1.8511077664508883E-3"/>
                </c:manualLayout>
              </c:layout>
              <c:showPercent val="1"/>
            </c:dLbl>
            <c:dLbl>
              <c:idx val="6"/>
              <c:layout>
                <c:manualLayout>
                  <c:x val="6.8883870292084414E-3"/>
                  <c:y val="-6.4890837394538936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26</c:v>
                </c:pt>
                <c:pt idx="1">
                  <c:v>28</c:v>
                </c:pt>
                <c:pt idx="2">
                  <c:v>45</c:v>
                </c:pt>
                <c:pt idx="3">
                  <c:v>48</c:v>
                </c:pt>
                <c:pt idx="4">
                  <c:v>69</c:v>
                </c:pt>
                <c:pt idx="5">
                  <c:v>99</c:v>
                </c:pt>
                <c:pt idx="6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631890292609036"/>
          <c:y val="0.26748950828631468"/>
          <c:w val="0.29398919342646823"/>
          <c:h val="0.4363435012493849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1684118963396718"/>
          <c:y val="0.37273768024594522"/>
          <c:w val="0.50519108979029248"/>
          <c:h val="0.2935552592810063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7.7947296363440124E-3"/>
                  <c:y val="8.1195326563241882E-3"/>
                </c:manualLayout>
              </c:layout>
              <c:showPercent val="1"/>
            </c:dLbl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115</c:v>
                </c:pt>
                <c:pt idx="1">
                  <c:v>118</c:v>
                </c:pt>
                <c:pt idx="2">
                  <c:v>31</c:v>
                </c:pt>
                <c:pt idx="3">
                  <c:v>4</c:v>
                </c:pt>
                <c:pt idx="4">
                  <c:v>1</c:v>
                </c:pt>
                <c:pt idx="5">
                  <c:v>54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966267357075753"/>
          <c:y val="0.35281576002366893"/>
          <c:w val="0.40033732642924252"/>
          <c:h val="0.3640379782944431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1684118963396731"/>
          <c:y val="0.37273768024594522"/>
          <c:w val="0.50519108979029248"/>
          <c:h val="0.2935552592810063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7.7947296363440124E-3"/>
                  <c:y val="8.1195326563241951E-3"/>
                </c:manualLayout>
              </c:layout>
              <c:showPercent val="1"/>
            </c:dLbl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129</c:v>
                </c:pt>
                <c:pt idx="1">
                  <c:v>136</c:v>
                </c:pt>
                <c:pt idx="2">
                  <c:v>52</c:v>
                </c:pt>
                <c:pt idx="3">
                  <c:v>5</c:v>
                </c:pt>
                <c:pt idx="4">
                  <c:v>2</c:v>
                </c:pt>
                <c:pt idx="5">
                  <c:v>33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966267357075753"/>
          <c:y val="0.35281576002366916"/>
          <c:w val="0.40033732642924252"/>
          <c:h val="0.3640379782944434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3.0959120493094412E-2"/>
          <c:y val="0.33815470979428752"/>
          <c:w val="0.57420913191277423"/>
          <c:h val="0.2948620116419759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-7.693548838655394E-3"/>
                  <c:y val="-8.3803912993144058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77</c:v>
                </c:pt>
                <c:pt idx="1">
                  <c:v>157</c:v>
                </c:pt>
                <c:pt idx="2">
                  <c:v>25</c:v>
                </c:pt>
                <c:pt idx="3">
                  <c:v>1</c:v>
                </c:pt>
                <c:pt idx="4">
                  <c:v>2</c:v>
                </c:pt>
                <c:pt idx="5">
                  <c:v>35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110188859402474"/>
          <c:y val="0.32638939858368377"/>
          <c:w val="0.34288841278237964"/>
          <c:h val="0.33520922035991346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8.8017199911430005E-2"/>
          <c:y val="0.33609848539305193"/>
          <c:w val="0.50559826102954408"/>
          <c:h val="0.2869624779717271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2"/>
              <c:layout>
                <c:manualLayout>
                  <c:x val="3.8064206293999987E-3"/>
                  <c:y val="8.7524790083512733E-3"/>
                </c:manualLayout>
              </c:layout>
              <c:showPercent val="1"/>
            </c:dLbl>
            <c:dLbl>
              <c:idx val="4"/>
              <c:layout>
                <c:manualLayout>
                  <c:x val="2.9733705161854907E-2"/>
                  <c:y val="-8.3803912993144266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118</c:v>
                </c:pt>
                <c:pt idx="1">
                  <c:v>129</c:v>
                </c:pt>
                <c:pt idx="2">
                  <c:v>19</c:v>
                </c:pt>
                <c:pt idx="4">
                  <c:v>1</c:v>
                </c:pt>
                <c:pt idx="5">
                  <c:v>56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227812595404048"/>
          <c:y val="0.32638939858368377"/>
          <c:w val="0.38334280279637406"/>
          <c:h val="0.337611616854457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6.7427876967714837E-2"/>
          <c:y val="0.33850088188759547"/>
          <c:w val="0.47454060141764576"/>
          <c:h val="0.282157684982638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2"/>
              <c:layout>
                <c:manualLayout>
                  <c:x val="3.8064206293999987E-3"/>
                  <c:y val="8.7524790083512733E-3"/>
                </c:manualLayout>
              </c:layout>
              <c:showPercent val="1"/>
            </c:dLbl>
            <c:dLbl>
              <c:idx val="4"/>
              <c:layout>
                <c:manualLayout>
                  <c:x val="2.9733705161854924E-2"/>
                  <c:y val="-8.3803912993144266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117</c:v>
                </c:pt>
                <c:pt idx="1">
                  <c:v>168</c:v>
                </c:pt>
                <c:pt idx="2">
                  <c:v>36</c:v>
                </c:pt>
                <c:pt idx="3">
                  <c:v>3</c:v>
                </c:pt>
                <c:pt idx="4">
                  <c:v>2</c:v>
                </c:pt>
                <c:pt idx="5">
                  <c:v>31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227789694850451"/>
          <c:y val="0.31197501961641882"/>
          <c:w val="0.38334280279637417"/>
          <c:h val="0.3520259958217221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9.1065950664652812E-2"/>
          <c:y val="0.29802274715660604"/>
          <c:w val="0.5535844984141931"/>
          <c:h val="0.3265514563488556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3727934343966286"/>
                  <c:y val="-0.10685835618862248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187</c:v>
                </c:pt>
                <c:pt idx="1">
                  <c:v>26</c:v>
                </c:pt>
                <c:pt idx="2">
                  <c:v>84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72111117186"/>
          <c:y val="0.32756456004797219"/>
          <c:w val="0.18219694277721452"/>
          <c:h val="0.28194265042712324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198360038697121"/>
          <c:y val="0.31097073539964926"/>
          <c:w val="0.49150249944785146"/>
          <c:h val="0.310642798863625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3417477781821666"/>
                  <c:y val="-8.938020387900950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194</c:v>
                </c:pt>
                <c:pt idx="1">
                  <c:v>13</c:v>
                </c:pt>
                <c:pt idx="2">
                  <c:v>116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250436275744936"/>
          <c:y val="0.34004895455483791"/>
          <c:w val="0.24996438247929106"/>
          <c:h val="0.2944270449339899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198360038697121"/>
          <c:y val="0.31097073539964926"/>
          <c:w val="0.49150249944785146"/>
          <c:h val="0.310642798863625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341747778182166"/>
                  <c:y val="-8.938020387900950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256</c:v>
                </c:pt>
                <c:pt idx="1">
                  <c:v>23</c:v>
                </c:pt>
                <c:pt idx="2">
                  <c:v>78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250436275744936"/>
          <c:y val="0.31258328663973212"/>
          <c:w val="0.24996438247929126"/>
          <c:h val="0.31939583394772325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0030835782141656"/>
          <c:y val="0.34958273967026315"/>
          <c:w val="0.54802625510175851"/>
          <c:h val="0.2888225381867547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2"/>
              <c:layout>
                <c:manualLayout>
                  <c:x val="0.11575675804696919"/>
                  <c:y val="5.931706110107709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246</c:v>
                </c:pt>
                <c:pt idx="1">
                  <c:v>4</c:v>
                </c:pt>
                <c:pt idx="2">
                  <c:v>47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551162596207025"/>
          <c:y val="0.32386726059456916"/>
          <c:w val="0.21941531442184345"/>
          <c:h val="0.36498304702568213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2187849740419616"/>
          <c:y val="0.35055315652199537"/>
          <c:w val="0.5264565077409773"/>
          <c:h val="0.2916866866374552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2"/>
              <c:layout>
                <c:manualLayout>
                  <c:x val="0.13843660441699768"/>
                  <c:y val="4.970747512290063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241</c:v>
                </c:pt>
                <c:pt idx="1">
                  <c:v>5</c:v>
                </c:pt>
                <c:pt idx="2">
                  <c:v>77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861920860592826"/>
          <c:y val="0.32386726059456916"/>
          <c:w val="0.21941531442184356"/>
          <c:h val="0.36498304702568213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2078395395397608"/>
          <c:y val="8.8264617727176545E-2"/>
          <c:w val="0.47053272301389548"/>
          <c:h val="0.8183177791546005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4.5732559046886771E-2"/>
                  <c:y val="5.8085037000468104E-2"/>
                </c:manualLayout>
              </c:layout>
              <c:showPercent val="1"/>
            </c:dLbl>
            <c:dLbl>
              <c:idx val="1"/>
              <c:layout>
                <c:manualLayout>
                  <c:x val="-8.107014980405565E-2"/>
                  <c:y val="4.4358961518488081E-2"/>
                </c:manualLayout>
              </c:layout>
              <c:showPercent val="1"/>
            </c:dLbl>
            <c:dLbl>
              <c:idx val="2"/>
              <c:layout>
                <c:manualLayout>
                  <c:x val="-0.12159235721625521"/>
                  <c:y val="-5.8102778194472383E-3"/>
                </c:manualLayout>
              </c:layout>
              <c:showPercent val="1"/>
            </c:dLbl>
            <c:dLbl>
              <c:idx val="3"/>
              <c:layout>
                <c:manualLayout>
                  <c:x val="-9.8304853546566082E-2"/>
                  <c:y val="-5.4078805259677551E-2"/>
                </c:manualLayout>
              </c:layout>
              <c:showPercent val="1"/>
            </c:dLbl>
            <c:dLbl>
              <c:idx val="4"/>
              <c:layout>
                <c:manualLayout>
                  <c:x val="9.6288226124364329E-2"/>
                  <c:y val="-5.683013222536315E-2"/>
                </c:manualLayout>
              </c:layout>
              <c:showPercent val="1"/>
            </c:dLbl>
            <c:dLbl>
              <c:idx val="5"/>
              <c:layout>
                <c:manualLayout>
                  <c:x val="0.1173664650734189"/>
                  <c:y val="1.6874476794415286E-2"/>
                </c:manualLayout>
              </c:layout>
              <c:showPercent val="1"/>
            </c:dLbl>
            <c:dLbl>
              <c:idx val="6"/>
              <c:layout>
                <c:manualLayout>
                  <c:x val="6.8883870292084414E-3"/>
                  <c:y val="-6.4890837394538971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30</c:v>
                </c:pt>
                <c:pt idx="1">
                  <c:v>40</c:v>
                </c:pt>
                <c:pt idx="2">
                  <c:v>53</c:v>
                </c:pt>
                <c:pt idx="3">
                  <c:v>78</c:v>
                </c:pt>
                <c:pt idx="4">
                  <c:v>73</c:v>
                </c:pt>
                <c:pt idx="5">
                  <c:v>69</c:v>
                </c:pt>
                <c:pt idx="6">
                  <c:v>14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631890292609036"/>
          <c:y val="0.26748950828631468"/>
          <c:w val="0.33559636794609954"/>
          <c:h val="0.4363435012493849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2187849740419612"/>
          <c:y val="0.3505531565219952"/>
          <c:w val="0.52645650774097708"/>
          <c:h val="0.2916866866374555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2"/>
              <c:layout>
                <c:manualLayout>
                  <c:x val="0.13843660441699776"/>
                  <c:y val="4.97074751229006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304</c:v>
                </c:pt>
                <c:pt idx="1">
                  <c:v>11</c:v>
                </c:pt>
                <c:pt idx="2">
                  <c:v>42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861920860592826"/>
          <c:y val="0.32386726059456916"/>
          <c:w val="0.2194153144218437"/>
          <c:h val="0.36498304702568235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6"/>
  <c:chart>
    <c:autoTitleDeleted val="1"/>
    <c:plotArea>
      <c:layout>
        <c:manualLayout>
          <c:layoutTarget val="inner"/>
          <c:xMode val="edge"/>
          <c:yMode val="edge"/>
          <c:x val="4.0485236779546824E-2"/>
          <c:y val="0.3129041984810802"/>
          <c:w val="0.51492560063558535"/>
          <c:h val="0.3131287374290349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solidFill>
                <a:srgbClr val="FFCC66"/>
              </a:solidFill>
            </c:spPr>
          </c:dPt>
          <c:dPt>
            <c:idx val="4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6.1835742180087694E-2"/>
                  <c:y val="4.8205882731271313E-2"/>
                </c:manualLayout>
              </c:layout>
              <c:showPercent val="1"/>
            </c:dLbl>
            <c:dLbl>
              <c:idx val="3"/>
              <c:layout>
                <c:manualLayout>
                  <c:x val="9.4085006336560029E-2"/>
                  <c:y val="-4.944737314022354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1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Insatisfacció telefònica</c:v>
                </c:pt>
                <c:pt idx="1">
                  <c:v>Descontents amb les esperes per ser atesos</c:v>
                </c:pt>
                <c:pt idx="2">
                  <c:v>Fan referència a una bona atenció i tracte</c:v>
                </c:pt>
                <c:pt idx="3">
                  <c:v>Fan referència a una mala senyalització</c:v>
                </c:pt>
                <c:pt idx="4">
                  <c:v>Altres observacions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5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14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3311933574684589"/>
          <c:y val="0.25893748245493886"/>
          <c:w val="0.39979027448472287"/>
          <c:h val="0.55419692992644487"/>
        </c:manualLayout>
      </c:layout>
      <c:txPr>
        <a:bodyPr/>
        <a:lstStyle/>
        <a:p>
          <a:pPr>
            <a:defRPr sz="9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1.9371616859618013E-2"/>
          <c:y val="0.33557790309754076"/>
          <c:w val="0.50195517669928491"/>
          <c:h val="0.3120276075081889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solidFill>
                <a:srgbClr val="FFCC66"/>
              </a:solidFill>
            </c:spPr>
          </c:dPt>
          <c:dPt>
            <c:idx val="4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11948914047693536"/>
                  <c:y val="-0.11275449323810512"/>
                </c:manualLayout>
              </c:layout>
              <c:showPercent val="1"/>
            </c:dLbl>
            <c:dLbl>
              <c:idx val="3"/>
              <c:layout>
                <c:manualLayout>
                  <c:x val="9.4085051313715085E-2"/>
                  <c:y val="4.424609014699657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1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Insatisfacció telefònica</c:v>
                </c:pt>
                <c:pt idx="1">
                  <c:v>Descontents amb les esperes per ser atesos</c:v>
                </c:pt>
                <c:pt idx="2">
                  <c:v>Fan referència a una bona atenció i tracte</c:v>
                </c:pt>
                <c:pt idx="3">
                  <c:v>Fan referència a una mala senyaltzació</c:v>
                </c:pt>
                <c:pt idx="4">
                  <c:v>Altres observacions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26</c:v>
                </c:pt>
                <c:pt idx="1">
                  <c:v>4</c:v>
                </c:pt>
                <c:pt idx="2">
                  <c:v>9</c:v>
                </c:pt>
                <c:pt idx="4">
                  <c:v>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3742192987047444"/>
          <c:y val="0.25893748245493881"/>
          <c:w val="0.35006061808536931"/>
          <c:h val="0.56620891239916582"/>
        </c:manualLayout>
      </c:layout>
      <c:txPr>
        <a:bodyPr/>
        <a:lstStyle/>
        <a:p>
          <a:pPr>
            <a:defRPr sz="9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6"/>
  <c:chart>
    <c:autoTitleDeleted val="1"/>
    <c:plotArea>
      <c:layout>
        <c:manualLayout>
          <c:layoutTarget val="inner"/>
          <c:xMode val="edge"/>
          <c:yMode val="edge"/>
          <c:x val="1.9801050058512876E-2"/>
          <c:y val="0.32356724478036797"/>
          <c:w val="0.52496206462980122"/>
          <c:h val="0.3192319595156467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solidFill>
                <a:srgbClr val="FFCC66"/>
              </a:solidFill>
            </c:spPr>
          </c:dPt>
          <c:dPt>
            <c:idx val="4"/>
            <c:spPr>
              <a:solidFill>
                <a:srgbClr val="7030A0"/>
              </a:solidFill>
            </c:spPr>
          </c:dPt>
          <c:dPt>
            <c:idx val="5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0.11461521185014489"/>
                  <c:y val="-2.2442544890764744E-3"/>
                </c:manualLayout>
              </c:layout>
              <c:showPercent val="1"/>
            </c:dLbl>
            <c:dLbl>
              <c:idx val="3"/>
              <c:layout>
                <c:manualLayout>
                  <c:x val="2.2126981926192942E-2"/>
                  <c:y val="8.2101427288348849E-3"/>
                </c:manualLayout>
              </c:layout>
              <c:showPercent val="1"/>
            </c:dLbl>
            <c:dLbl>
              <c:idx val="4"/>
              <c:layout>
                <c:manualLayout>
                  <c:x val="8.7308899989361283E-2"/>
                  <c:y val="3.7578021136549233E-2"/>
                </c:manualLayout>
              </c:layout>
              <c:showPercent val="1"/>
            </c:dLbl>
            <c:dLbl>
              <c:idx val="5"/>
              <c:layout>
                <c:manualLayout>
                  <c:x val="7.6611371153633395E-2"/>
                  <c:y val="5.510605729280559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1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Insatisfacció telefònica</c:v>
                </c:pt>
                <c:pt idx="1">
                  <c:v>Descontents amb les esperes per ser atesos</c:v>
                </c:pt>
                <c:pt idx="2">
                  <c:v>Fan referència a una bona atenció i tracte</c:v>
                </c:pt>
                <c:pt idx="3">
                  <c:v>Fan referència a una mala senyalització</c:v>
                </c:pt>
                <c:pt idx="4">
                  <c:v>Climatització inadeqüada</c:v>
                </c:pt>
                <c:pt idx="5">
                  <c:v>Altres observacions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23</c:v>
                </c:pt>
                <c:pt idx="1">
                  <c:v>4</c:v>
                </c:pt>
                <c:pt idx="2">
                  <c:v>12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5290576536748004"/>
          <c:y val="0.25893748245493881"/>
          <c:w val="0.39655853556717052"/>
          <c:h val="0.55179453343190121"/>
        </c:manualLayout>
      </c:layout>
      <c:txPr>
        <a:bodyPr/>
        <a:lstStyle/>
        <a:p>
          <a:pPr>
            <a:defRPr sz="9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469641294838142"/>
          <c:y val="0.12255986507233295"/>
          <c:w val="0.44197178477690291"/>
          <c:h val="0.7644898558335133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184</c:v>
                </c:pt>
                <c:pt idx="1">
                  <c:v>96</c:v>
                </c:pt>
                <c:pt idx="2">
                  <c:v>17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553064221922168"/>
          <c:y val="0.33854628150638982"/>
          <c:w val="0.28269538896893026"/>
          <c:h val="0.3369735630453166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469641294838142"/>
          <c:y val="0.12255986507233295"/>
          <c:w val="0.44197178477690291"/>
          <c:h val="0.7644898558335138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199</c:v>
                </c:pt>
                <c:pt idx="1">
                  <c:v>98</c:v>
                </c:pt>
                <c:pt idx="2">
                  <c:v>26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604349586404859"/>
          <c:y val="0.32653429903366987"/>
          <c:w val="0.28269538896893026"/>
          <c:h val="0.3249615805725955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469641294838142"/>
          <c:y val="0.12255986507233295"/>
          <c:w val="0.44197178477690291"/>
          <c:h val="0.7644898558335140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189</c:v>
                </c:pt>
                <c:pt idx="1">
                  <c:v>127</c:v>
                </c:pt>
                <c:pt idx="2">
                  <c:v>41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604349586404859"/>
          <c:y val="0.32653429903367004"/>
          <c:w val="0.28269538896893026"/>
          <c:h val="0.32496158057259567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0.33334</cdr:x>
      <cdr:y>0.10811</cdr:y>
    </cdr:from>
    <cdr:to>
      <cdr:x>0.78572</cdr:x>
      <cdr:y>0.17797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1000132" y="571504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0.28571</cdr:x>
      <cdr:y>0.03179</cdr:y>
    </cdr:from>
    <cdr:to>
      <cdr:x>0.67347</cdr:x>
      <cdr:y>0.1065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1000132" y="157159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0.36736</cdr:x>
      <cdr:y>0.01558</cdr:y>
    </cdr:from>
    <cdr:to>
      <cdr:x>0.75511</cdr:x>
      <cdr:y>0.09611</cdr:y>
    </cdr:to>
    <cdr:sp macro="" textlink="">
      <cdr:nvSpPr>
        <cdr:cNvPr id="2" name="5 CuadroTexto"/>
        <cdr:cNvSpPr txBox="1"/>
      </cdr:nvSpPr>
      <cdr:spPr>
        <a:xfrm xmlns:a="http://schemas.openxmlformats.org/drawingml/2006/main">
          <a:off x="1285916" y="71438"/>
          <a:ext cx="1357304" cy="36933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0.19512</cdr:x>
      <cdr:y>0.12676</cdr:y>
    </cdr:from>
    <cdr:to>
      <cdr:x>0.65854</cdr:x>
      <cdr:y>0.19958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571504" y="642942"/>
          <a:ext cx="1357338" cy="36935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0.34146</cdr:x>
      <cdr:y>0.14085</cdr:y>
    </cdr:from>
    <cdr:to>
      <cdr:x>0.80488</cdr:x>
      <cdr:y>0.21366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1000132" y="714380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0.2381</cdr:x>
      <cdr:y>0.08696</cdr:y>
    </cdr:from>
    <cdr:to>
      <cdr:x>0.69048</cdr:x>
      <cdr:y>0.16188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714380" y="428628"/>
          <a:ext cx="1357319" cy="36929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0.22728</cdr:x>
      <cdr:y>0.10145</cdr:y>
    </cdr:from>
    <cdr:to>
      <cdr:x>0.67966</cdr:x>
      <cdr:y>0.17637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714380" y="500066"/>
          <a:ext cx="1421939" cy="36929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0.22222</cdr:x>
      <cdr:y>0.15069</cdr:y>
    </cdr:from>
    <cdr:to>
      <cdr:x>0.64444</cdr:x>
      <cdr:y>0.22151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714380" y="785818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0.2889</cdr:x>
      <cdr:y>0.15069</cdr:y>
    </cdr:from>
    <cdr:to>
      <cdr:x>0.71112</cdr:x>
      <cdr:y>0.22151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928726" y="785818"/>
          <a:ext cx="1357315" cy="36932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0.25</cdr:x>
      <cdr:y>0.13514</cdr:y>
    </cdr:from>
    <cdr:to>
      <cdr:x>0.64584</cdr:x>
      <cdr:y>0.205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857256" y="714380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0.27084</cdr:x>
      <cdr:y>0.12162</cdr:y>
    </cdr:from>
    <cdr:to>
      <cdr:x>0.66668</cdr:x>
      <cdr:y>0.19149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928694" y="642942"/>
          <a:ext cx="1357332" cy="3693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0.23913</cdr:x>
      <cdr:y>0.11268</cdr:y>
    </cdr:from>
    <cdr:to>
      <cdr:x>0.65217</cdr:x>
      <cdr:y>0.1855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785818" y="571528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0.25581</cdr:x>
      <cdr:y>0.14865</cdr:y>
    </cdr:from>
    <cdr:to>
      <cdr:x>0.69767</cdr:x>
      <cdr:y>0.21851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785818" y="785818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0.30234</cdr:x>
      <cdr:y>0.16216</cdr:y>
    </cdr:from>
    <cdr:to>
      <cdr:x>0.7442</cdr:x>
      <cdr:y>0.23203</cdr:y>
    </cdr:to>
    <cdr:sp macro="" textlink="">
      <cdr:nvSpPr>
        <cdr:cNvPr id="2" name="5 CuadroTexto"/>
        <cdr:cNvSpPr txBox="1"/>
      </cdr:nvSpPr>
      <cdr:spPr>
        <a:xfrm xmlns:a="http://schemas.openxmlformats.org/drawingml/2006/main">
          <a:off x="928726" y="857256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0.29167</cdr:x>
      <cdr:y>0.14865</cdr:y>
    </cdr:from>
    <cdr:to>
      <cdr:x>0.67167</cdr:x>
      <cdr:y>0.21851</cdr:y>
    </cdr:to>
    <cdr:sp macro="" textlink="">
      <cdr:nvSpPr>
        <cdr:cNvPr id="2" name="5 CuadroTexto"/>
        <cdr:cNvSpPr txBox="1"/>
      </cdr:nvSpPr>
      <cdr:spPr>
        <a:xfrm xmlns:a="http://schemas.openxmlformats.org/drawingml/2006/main">
          <a:off x="1000132" y="785818"/>
          <a:ext cx="130304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0.26</cdr:x>
      <cdr:y>0.14865</cdr:y>
    </cdr:from>
    <cdr:to>
      <cdr:x>0.64001</cdr:x>
      <cdr:y>0.21852</cdr:y>
    </cdr:to>
    <cdr:sp macro="" textlink="">
      <cdr:nvSpPr>
        <cdr:cNvPr id="2" name="5 CuadroTexto"/>
        <cdr:cNvSpPr txBox="1"/>
      </cdr:nvSpPr>
      <cdr:spPr>
        <a:xfrm xmlns:a="http://schemas.openxmlformats.org/drawingml/2006/main">
          <a:off x="928694" y="785818"/>
          <a:ext cx="1357345" cy="3693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0.23529</cdr:x>
      <cdr:y>0.15069</cdr:y>
    </cdr:from>
    <cdr:to>
      <cdr:x>0.60784</cdr:x>
      <cdr:y>0.22151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857256" y="785818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0.35294</cdr:x>
      <cdr:y>0.15069</cdr:y>
    </cdr:from>
    <cdr:to>
      <cdr:x>0.72549</cdr:x>
      <cdr:y>0.22151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1285884" y="785818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0.32653</cdr:x>
      <cdr:y>0.16216</cdr:y>
    </cdr:from>
    <cdr:to>
      <cdr:x>0.71429</cdr:x>
      <cdr:y>0.23203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1143008" y="857256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0.30612</cdr:x>
      <cdr:y>0.16216</cdr:y>
    </cdr:from>
    <cdr:to>
      <cdr:x>0.69388</cdr:x>
      <cdr:y>0.23202</cdr:y>
    </cdr:to>
    <cdr:sp macro="" textlink="">
      <cdr:nvSpPr>
        <cdr:cNvPr id="2" name="5 CuadroTexto"/>
        <cdr:cNvSpPr txBox="1"/>
      </cdr:nvSpPr>
      <cdr:spPr>
        <a:xfrm xmlns:a="http://schemas.openxmlformats.org/drawingml/2006/main">
          <a:off x="1071570" y="857256"/>
          <a:ext cx="1357340" cy="36930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0.28</cdr:x>
      <cdr:y>0.12162</cdr:y>
    </cdr:from>
    <cdr:to>
      <cdr:x>0.66</cdr:x>
      <cdr:y>0.19149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1000132" y="642942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9.xml><?xml version="1.0" encoding="utf-8"?>
<c:userShapes xmlns:c="http://schemas.openxmlformats.org/drawingml/2006/chart">
  <cdr:relSizeAnchor xmlns:cdr="http://schemas.openxmlformats.org/drawingml/2006/chartDrawing">
    <cdr:from>
      <cdr:x>0.28</cdr:x>
      <cdr:y>0.12162</cdr:y>
    </cdr:from>
    <cdr:to>
      <cdr:x>0.66</cdr:x>
      <cdr:y>0.19149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1000132" y="642942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0.34044</cdr:x>
      <cdr:y>0.11268</cdr:y>
    </cdr:from>
    <cdr:to>
      <cdr:x>0.74469</cdr:x>
      <cdr:y>0.1855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1143040" y="571528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0.xml><?xml version="1.0" encoding="utf-8"?>
<c:userShapes xmlns:c="http://schemas.openxmlformats.org/drawingml/2006/chart">
  <cdr:relSizeAnchor xmlns:cdr="http://schemas.openxmlformats.org/drawingml/2006/chartDrawing">
    <cdr:from>
      <cdr:x>0.30613</cdr:x>
      <cdr:y>0.14865</cdr:y>
    </cdr:from>
    <cdr:to>
      <cdr:x>0.69388</cdr:x>
      <cdr:y>0.21851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1071570" y="785818"/>
          <a:ext cx="1357291" cy="36930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1.xml><?xml version="1.0" encoding="utf-8"?>
<c:userShapes xmlns:c="http://schemas.openxmlformats.org/drawingml/2006/chart">
  <cdr:relSizeAnchor xmlns:cdr="http://schemas.openxmlformats.org/drawingml/2006/chartDrawing">
    <cdr:from>
      <cdr:x>0.30613</cdr:x>
      <cdr:y>0.13514</cdr:y>
    </cdr:from>
    <cdr:to>
      <cdr:x>0.69388</cdr:x>
      <cdr:y>0.205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1071570" y="714380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2.xml><?xml version="1.0" encoding="utf-8"?>
<c:userShapes xmlns:c="http://schemas.openxmlformats.org/drawingml/2006/chart">
  <cdr:relSizeAnchor xmlns:cdr="http://schemas.openxmlformats.org/drawingml/2006/chartDrawing">
    <cdr:from>
      <cdr:x>0.30233</cdr:x>
      <cdr:y>0.16216</cdr:y>
    </cdr:from>
    <cdr:to>
      <cdr:x>0.74419</cdr:x>
      <cdr:y>0.23203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928694" y="857256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3.xml><?xml version="1.0" encoding="utf-8"?>
<c:userShapes xmlns:c="http://schemas.openxmlformats.org/drawingml/2006/chart">
  <cdr:relSizeAnchor xmlns:cdr="http://schemas.openxmlformats.org/drawingml/2006/chartDrawing">
    <cdr:from>
      <cdr:x>0.30233</cdr:x>
      <cdr:y>0.16216</cdr:y>
    </cdr:from>
    <cdr:to>
      <cdr:x>0.74419</cdr:x>
      <cdr:y>0.23203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928694" y="857256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4.xml><?xml version="1.0" encoding="utf-8"?>
<c:userShapes xmlns:c="http://schemas.openxmlformats.org/drawingml/2006/chart">
  <cdr:relSizeAnchor xmlns:cdr="http://schemas.openxmlformats.org/drawingml/2006/chartDrawing">
    <cdr:from>
      <cdr:x>0.20455</cdr:x>
      <cdr:y>0.13514</cdr:y>
    </cdr:from>
    <cdr:to>
      <cdr:x>0.76338</cdr:x>
      <cdr:y>0.205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642942" y="714380"/>
          <a:ext cx="175655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5.xml><?xml version="1.0" encoding="utf-8"?>
<c:userShapes xmlns:c="http://schemas.openxmlformats.org/drawingml/2006/chart">
  <cdr:relSizeAnchor xmlns:cdr="http://schemas.openxmlformats.org/drawingml/2006/chartDrawing">
    <cdr:from>
      <cdr:x>0.25</cdr:x>
      <cdr:y>0.13514</cdr:y>
    </cdr:from>
    <cdr:to>
      <cdr:x>0.80883</cdr:x>
      <cdr:y>0.20501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785818" y="714380"/>
          <a:ext cx="1756537" cy="3693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6.xml><?xml version="1.0" encoding="utf-8"?>
<c:userShapes xmlns:c="http://schemas.openxmlformats.org/drawingml/2006/chart">
  <cdr:relSizeAnchor xmlns:cdr="http://schemas.openxmlformats.org/drawingml/2006/chartDrawing">
    <cdr:from>
      <cdr:x>0.28889</cdr:x>
      <cdr:y>0.10112</cdr:y>
    </cdr:from>
    <cdr:to>
      <cdr:x>0.71111</cdr:x>
      <cdr:y>0.17373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928694" y="514342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7.xml><?xml version="1.0" encoding="utf-8"?>
<c:userShapes xmlns:c="http://schemas.openxmlformats.org/drawingml/2006/chart">
  <cdr:relSizeAnchor xmlns:cdr="http://schemas.openxmlformats.org/drawingml/2006/chartDrawing">
    <cdr:from>
      <cdr:x>0.24445</cdr:x>
      <cdr:y>0.10112</cdr:y>
    </cdr:from>
    <cdr:to>
      <cdr:x>0.66667</cdr:x>
      <cdr:y>0.17373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785850" y="514342"/>
          <a:ext cx="1357315" cy="3693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8.xml><?xml version="1.0" encoding="utf-8"?>
<c:userShapes xmlns:c="http://schemas.openxmlformats.org/drawingml/2006/chart">
  <cdr:relSizeAnchor xmlns:cdr="http://schemas.openxmlformats.org/drawingml/2006/chartDrawing">
    <cdr:from>
      <cdr:x>0.26829</cdr:x>
      <cdr:y>0.14865</cdr:y>
    </cdr:from>
    <cdr:to>
      <cdr:x>0.73171</cdr:x>
      <cdr:y>0.21851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785818" y="785818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9.xml><?xml version="1.0" encoding="utf-8"?>
<c:userShapes xmlns:c="http://schemas.openxmlformats.org/drawingml/2006/chart">
  <cdr:relSizeAnchor xmlns:cdr="http://schemas.openxmlformats.org/drawingml/2006/chartDrawing">
    <cdr:from>
      <cdr:x>0.29269</cdr:x>
      <cdr:y>0.14865</cdr:y>
    </cdr:from>
    <cdr:to>
      <cdr:x>0.75611</cdr:x>
      <cdr:y>0.21851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857288" y="785818"/>
          <a:ext cx="1357338" cy="36930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0.30769</cdr:x>
      <cdr:y>0.15278</cdr:y>
    </cdr:from>
    <cdr:to>
      <cdr:x>0.67308</cdr:x>
      <cdr:y>0.22458</cdr:y>
    </cdr:to>
    <cdr:sp macro="" textlink="">
      <cdr:nvSpPr>
        <cdr:cNvPr id="2" name="4 CuadroTexto"/>
        <cdr:cNvSpPr txBox="1"/>
      </cdr:nvSpPr>
      <cdr:spPr>
        <a:xfrm xmlns:a="http://schemas.openxmlformats.org/drawingml/2006/main">
          <a:off x="1143008" y="785818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0.xml><?xml version="1.0" encoding="utf-8"?>
<c:userShapes xmlns:c="http://schemas.openxmlformats.org/drawingml/2006/chart">
  <cdr:relSizeAnchor xmlns:cdr="http://schemas.openxmlformats.org/drawingml/2006/chartDrawing">
    <cdr:from>
      <cdr:x>0.19565</cdr:x>
      <cdr:y>0.10811</cdr:y>
    </cdr:from>
    <cdr:to>
      <cdr:x>0.67065</cdr:x>
      <cdr:y>0.17798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642942" y="571504"/>
          <a:ext cx="1560920" cy="3693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1.xml><?xml version="1.0" encoding="utf-8"?>
<c:userShapes xmlns:c="http://schemas.openxmlformats.org/drawingml/2006/chart">
  <cdr:relSizeAnchor xmlns:cdr="http://schemas.openxmlformats.org/drawingml/2006/chartDrawing">
    <cdr:from>
      <cdr:x>0.26191</cdr:x>
      <cdr:y>0.10811</cdr:y>
    </cdr:from>
    <cdr:to>
      <cdr:x>0.73691</cdr:x>
      <cdr:y>0.17798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785818" y="571504"/>
          <a:ext cx="1425173" cy="3693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0.36539</cdr:x>
      <cdr:y>0.17568</cdr:y>
    </cdr:from>
    <cdr:to>
      <cdr:x>0.57693</cdr:x>
      <cdr:y>0.24555</cdr:y>
    </cdr:to>
    <cdr:sp macro="" textlink="">
      <cdr:nvSpPr>
        <cdr:cNvPr id="2" name="5 CuadroTexto"/>
        <cdr:cNvSpPr txBox="1"/>
      </cdr:nvSpPr>
      <cdr:spPr>
        <a:xfrm xmlns:a="http://schemas.openxmlformats.org/drawingml/2006/main">
          <a:off x="1357322" y="928694"/>
          <a:ext cx="785817" cy="36935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0.27273</cdr:x>
      <cdr:y>0.16216</cdr:y>
    </cdr:from>
    <cdr:to>
      <cdr:x>0.70455</cdr:x>
      <cdr:y>0.23203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857256" y="857256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0.34092</cdr:x>
      <cdr:y>0.14865</cdr:y>
    </cdr:from>
    <cdr:to>
      <cdr:x>0.77274</cdr:x>
      <cdr:y>0.21851</cdr:y>
    </cdr:to>
    <cdr:sp macro="" textlink="">
      <cdr:nvSpPr>
        <cdr:cNvPr id="2" name="5 CuadroTexto"/>
        <cdr:cNvSpPr txBox="1"/>
      </cdr:nvSpPr>
      <cdr:spPr>
        <a:xfrm xmlns:a="http://schemas.openxmlformats.org/drawingml/2006/main">
          <a:off x="1071602" y="785818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solidFill>
                <a:schemeClr val="tx1"/>
              </a:solidFill>
              <a:latin typeface="Calibri" pitchFamily="34" charset="0"/>
            </a:rPr>
            <a:t>2016</a:t>
          </a:r>
          <a:endParaRPr lang="es-ES" sz="1800" b="1" dirty="0">
            <a:solidFill>
              <a:schemeClr val="tx1"/>
            </a:solidFill>
            <a:latin typeface="Calibri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0.22727</cdr:x>
      <cdr:y>0.14865</cdr:y>
    </cdr:from>
    <cdr:to>
      <cdr:x>0.65909</cdr:x>
      <cdr:y>0.21851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714380" y="785818"/>
          <a:ext cx="135732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0.29546</cdr:x>
      <cdr:y>0.14865</cdr:y>
    </cdr:from>
    <cdr:to>
      <cdr:x>0.72728</cdr:x>
      <cdr:y>0.21851</cdr:y>
    </cdr:to>
    <cdr:sp macro="" textlink="">
      <cdr:nvSpPr>
        <cdr:cNvPr id="2" name="5 CuadroTexto"/>
        <cdr:cNvSpPr txBox="1"/>
      </cdr:nvSpPr>
      <cdr:spPr>
        <a:xfrm xmlns:a="http://schemas.openxmlformats.org/drawingml/2006/main">
          <a:off x="928726" y="785818"/>
          <a:ext cx="1357328" cy="36930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676" cy="500305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9246" y="0"/>
            <a:ext cx="2976676" cy="500305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pPr>
              <a:defRPr/>
            </a:pPr>
            <a:fld id="{D2B88F90-E7A9-48DD-A967-0CA30257E8E2}" type="datetimeFigureOut">
              <a:rPr lang="ca-ES"/>
              <a:pPr>
                <a:defRPr/>
              </a:pPr>
              <a:t>19/06/2016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92998"/>
            <a:ext cx="2976676" cy="50030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9246" y="9492998"/>
            <a:ext cx="2976676" cy="50030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pPr>
              <a:defRPr/>
            </a:pPr>
            <a:fld id="{1872D231-2656-4483-B9D8-5BFF83271002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808226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676" cy="5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246" y="0"/>
            <a:ext cx="2976676" cy="5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49300"/>
            <a:ext cx="4997450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2" y="4747298"/>
            <a:ext cx="5494662" cy="4497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2998"/>
            <a:ext cx="2976676" cy="50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246" y="9492998"/>
            <a:ext cx="2976676" cy="50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0D68BE1-5269-4244-B3C7-C6059431D2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64942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1052513"/>
            <a:ext cx="2286000" cy="48958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0" y="1052513"/>
            <a:ext cx="6705600" cy="48958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3"/>
            <a:ext cx="9144000" cy="5397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2481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59313" y="1700213"/>
            <a:ext cx="4038600" cy="20478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59313" y="3900488"/>
            <a:ext cx="4038600" cy="20478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771651"/>
            <a:ext cx="8229600" cy="40862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9313" y="1700213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052513"/>
            <a:ext cx="9144000" cy="5397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cambiar el estilo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00213"/>
            <a:ext cx="82296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pic>
        <p:nvPicPr>
          <p:cNvPr id="1028" name="3 Imagen" descr="LOGO FJF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0650" y="174625"/>
            <a:ext cx="39243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6 Image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867400" y="115888"/>
            <a:ext cx="2841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q"/>
        <a:defRPr sz="24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2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3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3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3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3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4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4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7.xml"/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4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5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3.xml"/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5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6.xml"/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5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9.xml"/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6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2.xml"/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6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43182"/>
            <a:ext cx="9144000" cy="142876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ca-ES" sz="3200" dirty="0" smtClean="0"/>
              <a:t>Resultat enquestes </a:t>
            </a:r>
            <a:r>
              <a:rPr lang="ca-ES" sz="3200" i="1" dirty="0" smtClean="0"/>
              <a:t>HPUB</a:t>
            </a:r>
            <a:br>
              <a:rPr lang="ca-ES" sz="3200" i="1" dirty="0" smtClean="0"/>
            </a:br>
            <a:r>
              <a:rPr lang="ca-ES" sz="3200" b="0" dirty="0" smtClean="0"/>
              <a:t>Abril – Maig 2016</a:t>
            </a:r>
            <a:endParaRPr lang="ca-ES" sz="1800" dirty="0" smtClean="0"/>
          </a:p>
        </p:txBody>
      </p:sp>
      <p:pic>
        <p:nvPicPr>
          <p:cNvPr id="3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Temps d’espera per ser atès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1785902"/>
          <a:ext cx="285748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42910" y="235743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3143240" y="1643050"/>
          <a:ext cx="292895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5868144" y="1571612"/>
          <a:ext cx="327585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Informació verbal i escrita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" y="1643050"/>
          <a:ext cx="3143239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928662" y="214311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3000364" y="1714488"/>
          <a:ext cx="3000396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5724128" y="1643050"/>
          <a:ext cx="3419872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Sap el nom del facultatiu que l’ha atès?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3214678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86" y="24288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2928926" y="1643050"/>
          <a:ext cx="3214710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5796136" y="1643050"/>
          <a:ext cx="3347864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Tracte rebut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785926"/>
          <a:ext cx="364330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857224" y="24288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3000364" y="1714488"/>
          <a:ext cx="342899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6072198" y="1714488"/>
          <a:ext cx="342899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La informació sobre el procés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285784" y="1571612"/>
          <a:ext cx="335755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857224" y="24288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2928926" y="1571612"/>
          <a:ext cx="307183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6072166" y="1571612"/>
          <a:ext cx="307183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Han sigut entenedores les explicacions?</a:t>
            </a:r>
            <a:endParaRPr lang="ca-ES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1571612"/>
          <a:ext cx="292892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85786" y="235743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7" name="7 Marcador de contenido"/>
          <p:cNvGraphicFramePr>
            <a:graphicFrameLocks/>
          </p:cNvGraphicFramePr>
          <p:nvPr/>
        </p:nvGraphicFramePr>
        <p:xfrm>
          <a:off x="2786050" y="1571612"/>
          <a:ext cx="342902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7 Marcador de contenido"/>
          <p:cNvGraphicFramePr>
            <a:graphicFrameLocks/>
          </p:cNvGraphicFramePr>
          <p:nvPr/>
        </p:nvGraphicFramePr>
        <p:xfrm>
          <a:off x="5857884" y="1571612"/>
          <a:ext cx="357186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Assistència </a:t>
            </a:r>
            <a:r>
              <a:rPr lang="ca-ES" dirty="0" err="1" smtClean="0"/>
              <a:t>podològica</a:t>
            </a:r>
            <a:r>
              <a:rPr lang="ca-ES" dirty="0" smtClean="0"/>
              <a:t> rebuda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3214678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86" y="250030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2857488" y="1643050"/>
          <a:ext cx="3643338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5786446" y="1643050"/>
          <a:ext cx="3357554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 s’han respectat els drets de pacient?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285748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42910" y="24288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2857488" y="1571612"/>
          <a:ext cx="350046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5786446" y="1571612"/>
          <a:ext cx="350046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El respecte a la intimitat i confidencialitat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350043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86" y="228599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2714612" y="1571612"/>
          <a:ext cx="357190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5786446" y="1571612"/>
          <a:ext cx="357190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Comoditat de la sala d’espera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300036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42910" y="235743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2857488" y="1571612"/>
          <a:ext cx="350043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5929322" y="1643050"/>
          <a:ext cx="3214678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Pla d’enquestes </a:t>
            </a:r>
            <a:r>
              <a:rPr lang="ca-ES" sz="2400" i="1" dirty="0" smtClean="0"/>
              <a:t>HPUB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3344" y="2112901"/>
            <a:ext cx="84249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Població diana: Pacients atesos a l’</a:t>
            </a:r>
            <a:r>
              <a:rPr lang="ca-ES" sz="2200" b="1" i="1" dirty="0" smtClean="0">
                <a:latin typeface="Calibri" pitchFamily="34" charset="0"/>
              </a:rPr>
              <a:t>Hospital </a:t>
            </a:r>
            <a:r>
              <a:rPr lang="ca-ES" sz="2200" b="1" i="1" dirty="0" err="1" smtClean="0">
                <a:latin typeface="Calibri" pitchFamily="34" charset="0"/>
              </a:rPr>
              <a:t>Podològic</a:t>
            </a:r>
            <a:r>
              <a:rPr lang="ca-ES" sz="2200" b="1" i="1" dirty="0" smtClean="0">
                <a:latin typeface="Calibri" pitchFamily="34" charset="0"/>
              </a:rPr>
              <a:t> Universitat de Barcelona.</a:t>
            </a:r>
            <a:endParaRPr lang="ca-ES" sz="2200" dirty="0" smtClean="0">
              <a:latin typeface="Calibri" pitchFamily="34" charset="0"/>
            </a:endParaRP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Mida de l’univers a enquestar: 5.000 pacients.</a:t>
            </a: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Període: abril i maig 2016.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Mida mostral 357 pacients.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Metodologia: Qüestionari de 16 preguntes amb respostes de 5 categories, respostes dicotòmiques i una pregunta oberta.</a:t>
            </a:r>
            <a:endParaRPr lang="ca-ES" sz="2200" dirty="0">
              <a:latin typeface="Calibri" pitchFamily="34" charset="0"/>
            </a:endParaRPr>
          </a:p>
        </p:txBody>
      </p:sp>
      <p:pic>
        <p:nvPicPr>
          <p:cNvPr id="4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Neteja del centre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2786049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86" y="24288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3000364" y="1571612"/>
          <a:ext cx="307180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6072198" y="1571612"/>
          <a:ext cx="307180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Valoració global </a:t>
            </a:r>
            <a:r>
              <a:rPr lang="ca-ES" i="1" dirty="0" smtClean="0"/>
              <a:t>HPUB</a:t>
            </a:r>
            <a:endParaRPr lang="ca-ES" i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1571612"/>
          <a:ext cx="271461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86" y="221455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2857488" y="1571612"/>
          <a:ext cx="314327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6000760" y="1571612"/>
          <a:ext cx="314324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Percepció millora estat de salut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1771650"/>
          <a:ext cx="3000364" cy="508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71472" y="228599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3143240" y="1771650"/>
          <a:ext cx="3214710" cy="508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6143636" y="1771650"/>
          <a:ext cx="3214710" cy="508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Li agradaria tornar a ser atès al </a:t>
            </a:r>
            <a:r>
              <a:rPr lang="ca-ES" dirty="0" err="1" smtClean="0"/>
              <a:t>HPUB</a:t>
            </a:r>
            <a:r>
              <a:rPr lang="ca-ES" dirty="0" smtClean="0"/>
              <a:t>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1571612"/>
          <a:ext cx="2786049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86" y="228599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3071802" y="1571612"/>
          <a:ext cx="292895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5868144" y="1571612"/>
          <a:ext cx="327585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Observacions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" y="1571612"/>
          <a:ext cx="321467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928662" y="221455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2928926" y="1571612"/>
          <a:ext cx="328614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5929322" y="1571612"/>
          <a:ext cx="321467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Altres observacions</a:t>
            </a:r>
            <a:endParaRPr lang="ca-ES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3071802" y="2000240"/>
            <a:ext cx="3929090" cy="785818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Caldria intentar accelerar els tràmits administratius</a:t>
            </a:r>
            <a:endParaRPr lang="ca-ES" sz="1600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9 Llamada rectangular redondeada"/>
          <p:cNvSpPr/>
          <p:nvPr/>
        </p:nvSpPr>
        <p:spPr>
          <a:xfrm>
            <a:off x="5857884" y="4071942"/>
            <a:ext cx="1428760" cy="1000132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Instal·lacions bé</a:t>
            </a:r>
          </a:p>
        </p:txBody>
      </p:sp>
      <p:sp>
        <p:nvSpPr>
          <p:cNvPr id="11" name="10 Llamada rectangular redondeada"/>
          <p:cNvSpPr/>
          <p:nvPr/>
        </p:nvSpPr>
        <p:spPr>
          <a:xfrm>
            <a:off x="4572000" y="2928934"/>
            <a:ext cx="2571768" cy="100013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Caldria un màquina de refrescos a la sala d'espera.</a:t>
            </a:r>
            <a:endParaRPr lang="ca-ES" sz="16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12 Llamada rectangular redondeada"/>
          <p:cNvSpPr/>
          <p:nvPr/>
        </p:nvSpPr>
        <p:spPr>
          <a:xfrm>
            <a:off x="1071538" y="3143248"/>
            <a:ext cx="3286148" cy="107157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Suggeriria que abans de la visita s'expliqui com es desenvoluparà. </a:t>
            </a:r>
            <a:endParaRPr lang="ca-ES" sz="16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  <p:sp>
        <p:nvSpPr>
          <p:cNvPr id="8" name="7 Llamada rectangular redondeada"/>
          <p:cNvSpPr/>
          <p:nvPr/>
        </p:nvSpPr>
        <p:spPr>
          <a:xfrm>
            <a:off x="2928926" y="4357694"/>
            <a:ext cx="2786082" cy="100013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Cal reforç administratiu, que és excel·lent, però insuficient. </a:t>
            </a:r>
            <a:endParaRPr lang="ca-ES" sz="16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Qui contesta l’enquesta?</a:t>
            </a:r>
            <a:endParaRPr lang="ca-ES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142908" y="1785926"/>
          <a:ext cx="3786214" cy="4657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857488" y="1571612"/>
          <a:ext cx="371477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142976" y="214311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286248" y="214311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6084168" y="1571612"/>
          <a:ext cx="320270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9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Edat dels qui contesten</a:t>
            </a:r>
            <a:endParaRPr lang="ca-ES" sz="2400" dirty="0"/>
          </a:p>
        </p:txBody>
      </p:sp>
      <p:graphicFrame>
        <p:nvGraphicFramePr>
          <p:cNvPr id="4" name="3 Gráfico"/>
          <p:cNvGraphicFramePr/>
          <p:nvPr/>
        </p:nvGraphicFramePr>
        <p:xfrm>
          <a:off x="0" y="1785902"/>
          <a:ext cx="300039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00034" y="235743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9" name="8 Gráfico"/>
          <p:cNvGraphicFramePr/>
          <p:nvPr/>
        </p:nvGraphicFramePr>
        <p:xfrm>
          <a:off x="2857488" y="1785902"/>
          <a:ext cx="328614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7 Gráfico"/>
          <p:cNvGraphicFramePr/>
          <p:nvPr/>
        </p:nvGraphicFramePr>
        <p:xfrm>
          <a:off x="5786414" y="1785902"/>
          <a:ext cx="335758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Gènere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285784" y="1428736"/>
          <a:ext cx="371474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14348" y="235743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2643174" y="1571612"/>
          <a:ext cx="3714744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5715008" y="1428736"/>
          <a:ext cx="371474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31862"/>
            <a:ext cx="9144000" cy="539750"/>
          </a:xfrm>
        </p:spPr>
        <p:txBody>
          <a:bodyPr/>
          <a:lstStyle/>
          <a:p>
            <a:r>
              <a:rPr lang="ca-ES" dirty="0" smtClean="0"/>
              <a:t>Serveis</a:t>
            </a:r>
            <a:endParaRPr lang="ca-ES" dirty="0"/>
          </a:p>
        </p:txBody>
      </p:sp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3286116" y="2214554"/>
          <a:ext cx="2643206" cy="4378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928694"/>
              </a:tblGrid>
              <a:tr h="394998">
                <a:tc>
                  <a:txBody>
                    <a:bodyPr/>
                    <a:lstStyle/>
                    <a:p>
                      <a:pPr algn="ctr"/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Servei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Número de pacients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7782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Podologia Integrada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7782">
                <a:tc>
                  <a:txBody>
                    <a:bodyPr/>
                    <a:lstStyle/>
                    <a:p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Ortopodologia</a:t>
                      </a:r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 postgrau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83578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Patomecànica postgrau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7782">
                <a:tc>
                  <a:txBody>
                    <a:bodyPr/>
                    <a:lstStyle/>
                    <a:p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Posturologia</a:t>
                      </a:r>
                      <a:r>
                        <a:rPr lang="ca-ES" sz="1200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 postgrau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15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7782">
                <a:tc>
                  <a:txBody>
                    <a:bodyPr/>
                    <a:lstStyle/>
                    <a:p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Posturologia</a:t>
                      </a:r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pregrau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7782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Làser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277782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Podologia</a:t>
                      </a:r>
                      <a:r>
                        <a:rPr lang="ca-ES" sz="1200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 geriàtrica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7782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Cirurgia 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7782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Peu de risc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15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7782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Quiropodologia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34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7782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Podologia</a:t>
                      </a:r>
                      <a:r>
                        <a:rPr lang="ca-ES" sz="1200" baseline="0" noProof="0" smtClean="0">
                          <a:latin typeface="Calibri" pitchFamily="34" charset="0"/>
                          <a:cs typeface="Calibri" pitchFamily="34" charset="0"/>
                        </a:rPr>
                        <a:t> pediàtrica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14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7782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Podologia clínica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95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7782">
                <a:tc>
                  <a:txBody>
                    <a:bodyPr/>
                    <a:lstStyle/>
                    <a:p>
                      <a:r>
                        <a:rPr lang="ca-ES" sz="1200" b="0" noProof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Ns / Nc</a:t>
                      </a:r>
                      <a:endParaRPr lang="ca-ES" sz="1200" b="0" noProof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156</a:t>
                      </a:r>
                      <a:endParaRPr lang="ca-ES" sz="1200" b="0" noProof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028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400" b="1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b="1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357</a:t>
                      </a:r>
                      <a:endParaRPr lang="ca-ES" sz="1400" b="1" noProof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4000496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009999"/>
                </a:solidFill>
                <a:latin typeface="Calibri" pitchFamily="34" charset="0"/>
              </a:rPr>
              <a:t>2016</a:t>
            </a:r>
            <a:endParaRPr lang="es-ES" b="1" dirty="0">
              <a:solidFill>
                <a:srgbClr val="009999"/>
              </a:solidFill>
              <a:latin typeface="Calibri" pitchFamily="34" charset="0"/>
            </a:endParaRPr>
          </a:p>
        </p:txBody>
      </p:sp>
      <p:pic>
        <p:nvPicPr>
          <p:cNvPr id="11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  <p:cxnSp>
        <p:nvCxnSpPr>
          <p:cNvPr id="14" name="13 Conector recto"/>
          <p:cNvCxnSpPr/>
          <p:nvPr/>
        </p:nvCxnSpPr>
        <p:spPr>
          <a:xfrm>
            <a:off x="3286116" y="2143116"/>
            <a:ext cx="2643206" cy="1588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 ens ha conegut?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142908" y="1643050"/>
          <a:ext cx="3286148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14348" y="24288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2928926" y="1571612"/>
          <a:ext cx="314327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6000728" y="1571612"/>
          <a:ext cx="314327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Accessibilitat telefònica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285748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42910" y="24288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3071802" y="1571612"/>
          <a:ext cx="314327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6000728" y="1571612"/>
          <a:ext cx="314327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2"/>
            <a:ext cx="9144000" cy="661976"/>
          </a:xfrm>
        </p:spPr>
        <p:txBody>
          <a:bodyPr/>
          <a:lstStyle/>
          <a:p>
            <a:r>
              <a:rPr lang="ca-ES" sz="2600" dirty="0" smtClean="0"/>
              <a:t>Agilitat en la gestió dels tràmits administratius</a:t>
            </a:r>
            <a:endParaRPr lang="ca-ES" sz="2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2000217"/>
          <a:ext cx="3000364" cy="4857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857224" y="207167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2786050" y="1914519"/>
          <a:ext cx="3500462" cy="4943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5643538" y="2071678"/>
          <a:ext cx="3500462" cy="4586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5526</TotalTime>
  <Words>615</Words>
  <Application>Microsoft Office PowerPoint</Application>
  <PresentationFormat>Presentación en pantalla (4:3)</PresentationFormat>
  <Paragraphs>287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Diseño predeterminado</vt:lpstr>
      <vt:lpstr>Resultat enquestes HPUB Abril – Maig 2016</vt:lpstr>
      <vt:lpstr>Pla d’enquestes HPUB</vt:lpstr>
      <vt:lpstr>Qui contesta l’enquesta?</vt:lpstr>
      <vt:lpstr>Edat dels qui contesten</vt:lpstr>
      <vt:lpstr>Gènere</vt:lpstr>
      <vt:lpstr>Serveis</vt:lpstr>
      <vt:lpstr>Com ens ha conegut?</vt:lpstr>
      <vt:lpstr>Accessibilitat telefònica</vt:lpstr>
      <vt:lpstr>Agilitat en la gestió dels tràmits administratius</vt:lpstr>
      <vt:lpstr>Temps d’espera per ser atès</vt:lpstr>
      <vt:lpstr>Informació verbal i escrita</vt:lpstr>
      <vt:lpstr>Sap el nom del facultatiu que l’ha atès?</vt:lpstr>
      <vt:lpstr>Tracte rebut</vt:lpstr>
      <vt:lpstr>La informació sobre el procés</vt:lpstr>
      <vt:lpstr>Han sigut entenedores les explicacions?</vt:lpstr>
      <vt:lpstr>Assistència podològica rebuda</vt:lpstr>
      <vt:lpstr>Com s’han respectat els drets de pacient?</vt:lpstr>
      <vt:lpstr>El respecte a la intimitat i confidencialitat</vt:lpstr>
      <vt:lpstr>Comoditat de la sala d’espera</vt:lpstr>
      <vt:lpstr>Neteja del centre</vt:lpstr>
      <vt:lpstr>Valoració global HPUB</vt:lpstr>
      <vt:lpstr>Percepció millora estat de salut</vt:lpstr>
      <vt:lpstr>Li agradaria tornar a ser atès al HPUB?</vt:lpstr>
      <vt:lpstr>Observacions</vt:lpstr>
      <vt:lpstr>Altres observacions</vt:lpstr>
    </vt:vector>
  </TitlesOfParts>
  <Company>Hospital de Santa Maria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AAA</dc:creator>
  <cp:lastModifiedBy>OSerra</cp:lastModifiedBy>
  <cp:revision>595</cp:revision>
  <dcterms:created xsi:type="dcterms:W3CDTF">2010-07-26T07:53:39Z</dcterms:created>
  <dcterms:modified xsi:type="dcterms:W3CDTF">2016-06-19T17:12:11Z</dcterms:modified>
</cp:coreProperties>
</file>