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1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51" r:id="rId2"/>
  </p:sldMasterIdLst>
  <p:notesMasterIdLst>
    <p:notesMasterId r:id="rId50"/>
  </p:notesMasterIdLst>
  <p:sldIdLst>
    <p:sldId id="256" r:id="rId3"/>
    <p:sldId id="326" r:id="rId4"/>
    <p:sldId id="327" r:id="rId5"/>
    <p:sldId id="328" r:id="rId6"/>
    <p:sldId id="325" r:id="rId7"/>
    <p:sldId id="330" r:id="rId8"/>
    <p:sldId id="332" r:id="rId9"/>
    <p:sldId id="331" r:id="rId10"/>
    <p:sldId id="333" r:id="rId11"/>
    <p:sldId id="339" r:id="rId12"/>
    <p:sldId id="334" r:id="rId13"/>
    <p:sldId id="335" r:id="rId14"/>
    <p:sldId id="336" r:id="rId15"/>
    <p:sldId id="337" r:id="rId16"/>
    <p:sldId id="341" r:id="rId17"/>
    <p:sldId id="342" r:id="rId18"/>
    <p:sldId id="343" r:id="rId19"/>
    <p:sldId id="383" r:id="rId20"/>
    <p:sldId id="346" r:id="rId21"/>
    <p:sldId id="384" r:id="rId22"/>
    <p:sldId id="348" r:id="rId23"/>
    <p:sldId id="385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87" r:id="rId46"/>
    <p:sldId id="374" r:id="rId47"/>
    <p:sldId id="390" r:id="rId48"/>
    <p:sldId id="376" r:id="rId49"/>
  </p:sldIdLst>
  <p:sldSz cx="9144000" cy="6858000" type="screen4x3"/>
  <p:notesSz cx="6797675" cy="9926638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1pPr>
    <a:lvl2pPr marL="228600" indent="2286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2pPr>
    <a:lvl3pPr marL="457200" indent="4572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3pPr>
    <a:lvl4pPr marL="685800" indent="6858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4pPr>
    <a:lvl5pPr marL="914400" indent="9144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AE148"/>
    <a:srgbClr val="009999"/>
    <a:srgbClr val="006699"/>
    <a:srgbClr val="00CC00"/>
    <a:srgbClr val="CC0099"/>
    <a:srgbClr val="00CC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57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67026508996408E-2"/>
          <c:y val="0.18122928663767776"/>
          <c:w val="0.5049815924298019"/>
          <c:h val="0.6965263343859295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29D-4358-9BF5-2085650ED5D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B29D-4358-9BF5-2085650ED5D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B29D-4358-9BF5-2085650ED5D5}"/>
              </c:ext>
            </c:extLst>
          </c:dPt>
          <c:dLbls>
            <c:dLbl>
              <c:idx val="0"/>
              <c:layout>
                <c:manualLayout>
                  <c:x val="3.3340157480315061E-2"/>
                  <c:y val="-3.5433674238995891E-2"/>
                </c:manualLayout>
              </c:layout>
              <c:spPr/>
              <c:txPr>
                <a:bodyPr/>
                <a:lstStyle/>
                <a:p>
                  <a:pPr>
                    <a:defRPr sz="1997" b="1"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9D-4358-9BF5-2085650ED5D5}"/>
                </c:ext>
              </c:extLst>
            </c:dLbl>
            <c:dLbl>
              <c:idx val="1"/>
              <c:layout>
                <c:manualLayout>
                  <c:x val="-1.0049518810148731E-2"/>
                  <c:y val="1.1128126225601139E-2"/>
                </c:manualLayout>
              </c:layout>
              <c:spPr/>
              <c:txPr>
                <a:bodyPr/>
                <a:lstStyle/>
                <a:p>
                  <a:pPr>
                    <a:defRPr sz="1997" b="1"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9D-4358-9BF5-2085650ED5D5}"/>
                </c:ext>
              </c:extLst>
            </c:dLbl>
            <c:dLbl>
              <c:idx val="2"/>
              <c:layout>
                <c:manualLayout>
                  <c:x val="9.559930008748968E-3"/>
                  <c:y val="-3.2974326485051574E-2"/>
                </c:manualLayout>
              </c:layout>
              <c:spPr/>
              <c:txPr>
                <a:bodyPr/>
                <a:lstStyle/>
                <a:p>
                  <a:pPr>
                    <a:defRPr sz="1997" b="1"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9D-4358-9BF5-2085650ED5D5}"/>
                </c:ext>
              </c:extLst>
            </c:dLbl>
            <c:spPr>
              <a:noFill/>
              <a:ln w="25358">
                <a:noFill/>
              </a:ln>
            </c:spPr>
            <c:txPr>
              <a:bodyPr/>
              <a:lstStyle/>
              <a:p>
                <a:pPr>
                  <a:defRPr sz="1997" b="1">
                    <a:solidFill>
                      <a:schemeClr val="tx1"/>
                    </a:solidFill>
                    <a:effectLst/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220</c:v>
                </c:pt>
                <c:pt idx="1">
                  <c:v>54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9D-4358-9BF5-2085650ED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6334204763341541"/>
          <c:y val="0.14381769337656322"/>
          <c:w val="0.35592212283724112"/>
          <c:h val="0.67378774123822749"/>
        </c:manualLayout>
      </c:layout>
      <c:overlay val="0"/>
      <c:txPr>
        <a:bodyPr/>
        <a:lstStyle/>
        <a:p>
          <a:pPr>
            <a:defRPr sz="1997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6921763974214"/>
          <c:y val="0.16864273915843142"/>
          <c:w val="0.40327994351804386"/>
          <c:h val="0.6665321288701002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27EA-4F7F-9DBE-3DAE7AD0D2E1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27EA-4F7F-9DBE-3DAE7AD0D2E1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27EA-4F7F-9DBE-3DAE7AD0D2E1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27EA-4F7F-9DBE-3DAE7AD0D2E1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27EA-4F7F-9DBE-3DAE7AD0D2E1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33">
                      <a:shade val="30000"/>
                      <a:satMod val="115000"/>
                    </a:srgbClr>
                  </a:gs>
                  <a:gs pos="50000">
                    <a:srgbClr val="FF9933">
                      <a:shade val="67500"/>
                      <a:satMod val="115000"/>
                    </a:srgbClr>
                  </a:gs>
                  <a:gs pos="100000">
                    <a:srgbClr val="FF99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27EA-4F7F-9DBE-3DAE7AD0D2E1}"/>
              </c:ext>
            </c:extLst>
          </c:dPt>
          <c:dLbls>
            <c:dLbl>
              <c:idx val="0"/>
              <c:layout>
                <c:manualLayout>
                  <c:x val="1.1301272937854557E-2"/>
                  <c:y val="2.6460396116601496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EA-4F7F-9DBE-3DAE7AD0D2E1}"/>
                </c:ext>
              </c:extLst>
            </c:dLbl>
            <c:dLbl>
              <c:idx val="1"/>
              <c:layout>
                <c:manualLayout>
                  <c:x val="1.2870065857189203E-2"/>
                  <c:y val="-3.4392682388146986E-3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EA-4F7F-9DBE-3DAE7AD0D2E1}"/>
                </c:ext>
              </c:extLst>
            </c:dLbl>
            <c:dLbl>
              <c:idx val="2"/>
              <c:layout>
                <c:manualLayout>
                  <c:x val="-4.3031966839200833E-3"/>
                  <c:y val="-2.1419117120984547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EA-4F7F-9DBE-3DAE7AD0D2E1}"/>
                </c:ext>
              </c:extLst>
            </c:dLbl>
            <c:dLbl>
              <c:idx val="3"/>
              <c:layout>
                <c:manualLayout>
                  <c:x val="6.3444566493693416E-4"/>
                  <c:y val="-1.7779986375131816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EA-4F7F-9DBE-3DAE7AD0D2E1}"/>
                </c:ext>
              </c:extLst>
            </c:dLbl>
            <c:dLbl>
              <c:idx val="4"/>
              <c:layout>
                <c:manualLayout>
                  <c:x val="-1.1351442786022841E-4"/>
                  <c:y val="1.9898762252271601E-3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EA-4F7F-9DBE-3DAE7AD0D2E1}"/>
                </c:ext>
              </c:extLst>
            </c:dLbl>
            <c:dLbl>
              <c:idx val="5"/>
              <c:layout>
                <c:manualLayout>
                  <c:x val="3.4952856811136225E-2"/>
                  <c:y val="-1.1121920795343907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EA-4F7F-9DBE-3DAE7AD0D2E1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991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110</c:v>
                </c:pt>
                <c:pt idx="1">
                  <c:v>121</c:v>
                </c:pt>
                <c:pt idx="2">
                  <c:v>29</c:v>
                </c:pt>
                <c:pt idx="3">
                  <c:v>14</c:v>
                </c:pt>
                <c:pt idx="4">
                  <c:v>12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EA-4F7F-9DBE-3DAE7AD0D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257955850756751"/>
          <c:y val="0.10251136532461744"/>
          <c:w val="0.20985364924622518"/>
          <c:h val="0.76762719754370323"/>
        </c:manualLayout>
      </c:layout>
      <c:overlay val="0"/>
      <c:txPr>
        <a:bodyPr/>
        <a:lstStyle/>
        <a:p>
          <a:pPr>
            <a:defRPr sz="1991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85"/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CA-46E1-AA0D-8446447DEE9E}"/>
                </c:ext>
              </c:extLst>
            </c:dLbl>
            <c:dLbl>
              <c:idx val="1"/>
              <c:layout>
                <c:manualLayout>
                  <c:x val="-7.5371492436263014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CA-46E1-AA0D-8446447DEE9E}"/>
                </c:ext>
              </c:extLst>
            </c:dLbl>
            <c:dLbl>
              <c:idx val="2"/>
              <c:layout>
                <c:manualLayout>
                  <c:x val="-8.7769212727551241E-3"/>
                  <c:y val="-2.7133737277055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CA-46E1-AA0D-8446447DEE9E}"/>
                </c:ext>
              </c:extLst>
            </c:dLbl>
            <c:dLbl>
              <c:idx val="3"/>
              <c:layout>
                <c:manualLayout>
                  <c:x val="-1.0351295250195373E-2"/>
                  <c:y val="-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0.24</c:v>
                </c:pt>
                <c:pt idx="1">
                  <c:v>0.27</c:v>
                </c:pt>
                <c:pt idx="2">
                  <c:v>0.18</c:v>
                </c:pt>
                <c:pt idx="3">
                  <c:v>0.28999999999999998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CA-46E1-AA0D-8446447DEE9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CA-46E1-AA0D-8446447DEE9E}"/>
                </c:ext>
              </c:extLst>
            </c:dLbl>
            <c:dLbl>
              <c:idx val="1"/>
              <c:layout>
                <c:manualLayout>
                  <c:x val="9.4461105316025352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CA-46E1-AA0D-8446447DEE9E}"/>
                </c:ext>
              </c:extLst>
            </c:dLbl>
            <c:dLbl>
              <c:idx val="2"/>
              <c:layout>
                <c:manualLayout>
                  <c:x val="8.0770215190851483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CA-46E1-AA0D-8446447DEE9E}"/>
                </c:ext>
              </c:extLst>
            </c:dLbl>
            <c:dLbl>
              <c:idx val="3"/>
              <c:layout>
                <c:manualLayout>
                  <c:x val="-2.5159835042071455E-3"/>
                  <c:y val="1.35668686385273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0.35</c:v>
                </c:pt>
                <c:pt idx="1">
                  <c:v>0.28999999999999998</c:v>
                </c:pt>
                <c:pt idx="2">
                  <c:v>0.18</c:v>
                </c:pt>
                <c:pt idx="3">
                  <c:v>0.39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9CA-46E1-AA0D-8446447DEE9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552008941076822E-2"/>
                  <c:y val="-9.94892207078998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CA-46E1-AA0D-8446447DEE9E}"/>
                </c:ext>
              </c:extLst>
            </c:dLbl>
            <c:dLbl>
              <c:idx val="1"/>
              <c:layout>
                <c:manualLayout>
                  <c:x val="9.0445790923515072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CA-46E1-AA0D-8446447DEE9E}"/>
                </c:ext>
              </c:extLst>
            </c:dLbl>
            <c:dLbl>
              <c:idx val="2"/>
              <c:layout>
                <c:manualLayout>
                  <c:x val="4.5223292678265824E-3"/>
                  <c:y val="-2.7137042062415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0.17</c:v>
                </c:pt>
                <c:pt idx="1">
                  <c:v>0.15</c:v>
                </c:pt>
                <c:pt idx="2">
                  <c:v>0.15</c:v>
                </c:pt>
                <c:pt idx="3">
                  <c:v>0.08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9CA-46E1-AA0D-8446447DEE9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1996986555401023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9CA-46E1-AA0D-8446447DEE9E}"/>
                </c:ext>
              </c:extLst>
            </c:dLbl>
            <c:dLbl>
              <c:idx val="1"/>
              <c:layout>
                <c:manualLayout>
                  <c:x val="1.5332831092566836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CA-46E1-AA0D-8446447DEE9E}"/>
                </c:ext>
              </c:extLst>
            </c:dLbl>
            <c:dLbl>
              <c:idx val="2"/>
              <c:layout>
                <c:manualLayout>
                  <c:x val="4.4964139786936152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9CA-46E1-AA0D-8446447DEE9E}"/>
                </c:ext>
              </c:extLst>
            </c:dLbl>
            <c:dLbl>
              <c:idx val="3"/>
              <c:layout>
                <c:manualLayout>
                  <c:x val="0"/>
                  <c:y val="1.62802423662327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0.11</c:v>
                </c:pt>
                <c:pt idx="1">
                  <c:v>0.08</c:v>
                </c:pt>
                <c:pt idx="2">
                  <c:v>0.1</c:v>
                </c:pt>
                <c:pt idx="3">
                  <c:v>7.0000000000000007E-2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9CA-46E1-AA0D-8446447DEE9E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3638927522793729E-3"/>
                  <c:y val="1.62802423662328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9CA-46E1-AA0D-8446447DEE9E}"/>
                </c:ext>
              </c:extLst>
            </c:dLbl>
            <c:dLbl>
              <c:idx val="1"/>
              <c:layout>
                <c:manualLayout>
                  <c:x val="-5.8441986977705229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9CA-46E1-AA0D-8446447DEE9E}"/>
                </c:ext>
              </c:extLst>
            </c:dLbl>
            <c:dLbl>
              <c:idx val="2"/>
              <c:layout>
                <c:manualLayout>
                  <c:x val="1.5743432137624706E-3"/>
                  <c:y val="1.085349491082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9CA-46E1-AA0D-8446447DEE9E}"/>
                </c:ext>
              </c:extLst>
            </c:dLbl>
            <c:dLbl>
              <c:idx val="3"/>
              <c:layout>
                <c:manualLayout>
                  <c:x val="4.7640434245093495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0.09</c:v>
                </c:pt>
                <c:pt idx="1">
                  <c:v>0.11</c:v>
                </c:pt>
                <c:pt idx="2">
                  <c:v>0.32</c:v>
                </c:pt>
                <c:pt idx="3">
                  <c:v>0.09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9CA-46E1-AA0D-8446447DEE9E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998493277700512E-3"/>
                  <c:y val="1.0853494910821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9CA-46E1-AA0D-8446447DEE9E}"/>
                </c:ext>
              </c:extLst>
            </c:dLbl>
            <c:dLbl>
              <c:idx val="1"/>
              <c:layout>
                <c:manualLayout>
                  <c:x val="1.0732981764796786E-2"/>
                  <c:y val="2.7133737277053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9CA-46E1-AA0D-8446447DEE9E}"/>
                </c:ext>
              </c:extLst>
            </c:dLbl>
            <c:dLbl>
              <c:idx val="2"/>
              <c:layout>
                <c:manualLayout>
                  <c:x val="1.0552008941076822E-2"/>
                  <c:y val="-9.94892207078998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9CA-46E1-AA0D-8446447DEE9E}"/>
                </c:ext>
              </c:extLst>
            </c:dLbl>
            <c:dLbl>
              <c:idx val="3"/>
              <c:layout>
                <c:manualLayout>
                  <c:x val="1.2266264874053356E-2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9CA-46E1-AA0D-8446447DEE9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0.04</c:v>
                </c:pt>
                <c:pt idx="1">
                  <c:v>0.1</c:v>
                </c:pt>
                <c:pt idx="2">
                  <c:v>7.0000000000000007E-2</c:v>
                </c:pt>
                <c:pt idx="3">
                  <c:v>0.08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9CA-46E1-AA0D-8446447DE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547248"/>
        <c:axId val="1"/>
      </c:barChart>
      <c:catAx>
        <c:axId val="23154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154724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205658614714"/>
          <c:y val="0.14001323005356037"/>
          <c:w val="0.1560211753191868"/>
          <c:h val="0.64446386274886369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70608092743725"/>
          <c:y val="0.15949066820048"/>
          <c:w val="0.4175510050064698"/>
          <c:h val="0.666926411976281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3575-48ED-AB33-65FF6DA37C3E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3575-48ED-AB33-65FF6DA37C3E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3575-48ED-AB33-65FF6DA37C3E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3575-48ED-AB33-65FF6DA37C3E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3575-48ED-AB33-65FF6DA37C3E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3575-48ED-AB33-65FF6DA37C3E}"/>
              </c:ext>
            </c:extLst>
          </c:dPt>
          <c:dLbls>
            <c:dLbl>
              <c:idx val="0"/>
              <c:layout>
                <c:manualLayout>
                  <c:x val="1.3999978089848661E-2"/>
                  <c:y val="4.746378924856633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75-48ED-AB33-65FF6DA37C3E}"/>
                </c:ext>
              </c:extLst>
            </c:dLbl>
            <c:dLbl>
              <c:idx val="1"/>
              <c:layout>
                <c:manualLayout>
                  <c:x val="3.623817308289225E-3"/>
                  <c:y val="-2.1503256537377276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75-48ED-AB33-65FF6DA37C3E}"/>
                </c:ext>
              </c:extLst>
            </c:dLbl>
            <c:dLbl>
              <c:idx val="2"/>
              <c:layout>
                <c:manualLayout>
                  <c:x val="-1.8596849563683705E-3"/>
                  <c:y val="2.1300670749489648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75-48ED-AB33-65FF6DA37C3E}"/>
                </c:ext>
              </c:extLst>
            </c:dLbl>
            <c:dLbl>
              <c:idx val="3"/>
              <c:layout>
                <c:manualLayout>
                  <c:x val="-3.7121882520203073E-3"/>
                  <c:y val="-6.9021094585399135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75-48ED-AB33-65FF6DA37C3E}"/>
                </c:ext>
              </c:extLst>
            </c:dLbl>
            <c:dLbl>
              <c:idx val="4"/>
              <c:layout>
                <c:manualLayout>
                  <c:x val="4.1395579261798597E-3"/>
                  <c:y val="-1.1845435987168305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75-48ED-AB33-65FF6DA37C3E}"/>
                </c:ext>
              </c:extLst>
            </c:dLbl>
            <c:dLbl>
              <c:idx val="5"/>
              <c:layout>
                <c:manualLayout>
                  <c:x val="1.3463422828186683E-2"/>
                  <c:y val="-1.2016720132205699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75-48ED-AB33-65FF6DA37C3E}"/>
                </c:ext>
              </c:extLst>
            </c:dLbl>
            <c:spPr>
              <a:noFill/>
              <a:ln w="25320">
                <a:noFill/>
              </a:ln>
            </c:spPr>
            <c:txPr>
              <a:bodyPr/>
              <a:lstStyle/>
              <a:p>
                <a:pPr>
                  <a:defRPr sz="1994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122</c:v>
                </c:pt>
                <c:pt idx="1">
                  <c:v>127</c:v>
                </c:pt>
                <c:pt idx="2">
                  <c:v>26</c:v>
                </c:pt>
                <c:pt idx="3">
                  <c:v>11</c:v>
                </c:pt>
                <c:pt idx="4">
                  <c:v>2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75-48ED-AB33-65FF6DA37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1331854644929948"/>
          <c:y val="0.12525687119298767"/>
          <c:w val="0.2331091888161867"/>
          <c:h val="0.71922804932402318"/>
        </c:manualLayout>
      </c:layout>
      <c:overlay val="0"/>
      <c:txPr>
        <a:bodyPr/>
        <a:lstStyle/>
        <a:p>
          <a:pPr>
            <a:defRPr sz="1994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E5-41F4-B0FA-AF4D458AD588}"/>
                </c:ext>
              </c:extLst>
            </c:dLbl>
            <c:dLbl>
              <c:idx val="1"/>
              <c:layout>
                <c:manualLayout>
                  <c:x val="-7.5371492436263014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E5-41F4-B0FA-AF4D458AD588}"/>
                </c:ext>
              </c:extLst>
            </c:dLbl>
            <c:dLbl>
              <c:idx val="2"/>
              <c:layout>
                <c:manualLayout>
                  <c:x val="-8.7769212727551241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E5-41F4-B0FA-AF4D458AD588}"/>
                </c:ext>
              </c:extLst>
            </c:dLbl>
            <c:dLbl>
              <c:idx val="3"/>
              <c:layout>
                <c:manualLayout>
                  <c:x val="-1.0351295250195373E-2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0.38</c:v>
                </c:pt>
                <c:pt idx="2">
                  <c:v>0.32</c:v>
                </c:pt>
                <c:pt idx="3">
                  <c:v>0.38</c:v>
                </c:pt>
                <c:pt idx="4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E5-41F4-B0FA-AF4D458AD58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E5-41F4-B0FA-AF4D458AD588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E5-41F4-B0FA-AF4D458AD588}"/>
                </c:ext>
              </c:extLst>
            </c:dLbl>
            <c:dLbl>
              <c:idx val="2"/>
              <c:layout>
                <c:manualLayout>
                  <c:x val="8.0770215190851483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E5-41F4-B0FA-AF4D458AD588}"/>
                </c:ext>
              </c:extLst>
            </c:dLbl>
            <c:dLbl>
              <c:idx val="3"/>
              <c:layout>
                <c:manualLayout>
                  <c:x val="5.0211657394192664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0.5</c:v>
                </c:pt>
                <c:pt idx="1">
                  <c:v>0.47</c:v>
                </c:pt>
                <c:pt idx="2">
                  <c:v>0.41</c:v>
                </c:pt>
                <c:pt idx="3">
                  <c:v>0.41</c:v>
                </c:pt>
                <c:pt idx="4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E5-41F4-B0FA-AF4D458AD58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552008941076822E-2"/>
                  <c:y val="-9.94892207078998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E5-41F4-B0FA-AF4D458AD588}"/>
                </c:ext>
              </c:extLst>
            </c:dLbl>
            <c:dLbl>
              <c:idx val="1"/>
              <c:layout>
                <c:manualLayout>
                  <c:x val="4.522289546175725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E5-41F4-B0FA-AF4D458AD588}"/>
                </c:ext>
              </c:extLst>
            </c:dLbl>
            <c:dLbl>
              <c:idx val="2"/>
              <c:layout>
                <c:manualLayout>
                  <c:x val="7.5371492436263014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E5-41F4-B0FA-AF4D458AD588}"/>
                </c:ext>
              </c:extLst>
            </c:dLbl>
            <c:dLbl>
              <c:idx val="3"/>
              <c:layout>
                <c:manualLayout>
                  <c:x val="4.5222895461757813E-3"/>
                  <c:y val="-2.7133737277055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0.1</c:v>
                </c:pt>
                <c:pt idx="1">
                  <c:v>7.0000000000000007E-2</c:v>
                </c:pt>
                <c:pt idx="2">
                  <c:v>0.15</c:v>
                </c:pt>
                <c:pt idx="3">
                  <c:v>0.1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FE5-41F4-B0FA-AF4D458AD58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522951390966332E-3"/>
                  <c:y val="1.89936160939380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E5-41F4-B0FA-AF4D458AD588}"/>
                </c:ext>
              </c:extLst>
            </c:dLbl>
            <c:dLbl>
              <c:idx val="1"/>
              <c:layout>
                <c:manualLayout>
                  <c:x val="1.5332831092566836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E5-41F4-B0FA-AF4D458AD588}"/>
                </c:ext>
              </c:extLst>
            </c:dLbl>
            <c:dLbl>
              <c:idx val="2"/>
              <c:layout>
                <c:manualLayout>
                  <c:x val="2.9889841299684649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FE5-41F4-B0FA-AF4D458AD588}"/>
                </c:ext>
              </c:extLst>
            </c:dLbl>
            <c:dLbl>
              <c:idx val="3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0.02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FE5-41F4-B0FA-AF4D458AD588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881395894283628E-3"/>
                  <c:y val="1.62802423662328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E5-41F4-B0FA-AF4D458AD588}"/>
                </c:ext>
              </c:extLst>
            </c:dLbl>
            <c:dLbl>
              <c:idx val="1"/>
              <c:layout>
                <c:manualLayout>
                  <c:x val="3.2003803945810389E-3"/>
                  <c:y val="5.4267474554108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FE5-41F4-B0FA-AF4D458AD588}"/>
                </c:ext>
              </c:extLst>
            </c:dLbl>
            <c:dLbl>
              <c:idx val="2"/>
              <c:layout>
                <c:manualLayout>
                  <c:x val="1.5743739774403034E-3"/>
                  <c:y val="1.89936160939380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FE5-41F4-B0FA-AF4D458AD588}"/>
                </c:ext>
              </c:extLst>
            </c:dLbl>
            <c:dLbl>
              <c:idx val="3"/>
              <c:layout>
                <c:manualLayout>
                  <c:x val="1.7492121008396977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0.04</c:v>
                </c:pt>
                <c:pt idx="1">
                  <c:v>0</c:v>
                </c:pt>
                <c:pt idx="2">
                  <c:v>0.02</c:v>
                </c:pt>
                <c:pt idx="3">
                  <c:v>0.04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FE5-41F4-B0FA-AF4D458AD588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998493277700512E-3"/>
                  <c:y val="1.0853494910821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FE5-41F4-B0FA-AF4D458AD588}"/>
                </c:ext>
              </c:extLst>
            </c:dLbl>
            <c:dLbl>
              <c:idx val="1"/>
              <c:layout>
                <c:manualLayout>
                  <c:x val="-2.8338494203398656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FE5-41F4-B0FA-AF4D458AD588}"/>
                </c:ext>
              </c:extLst>
            </c:dLbl>
            <c:dLbl>
              <c:idx val="2"/>
              <c:layout>
                <c:manualLayout>
                  <c:x val="4.5222895461757813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FE5-41F4-B0FA-AF4D458AD588}"/>
                </c:ext>
              </c:extLst>
            </c:dLbl>
            <c:dLbl>
              <c:idx val="3"/>
              <c:layout>
                <c:manualLayout>
                  <c:x val="9.2513462416806483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FE5-41F4-B0FA-AF4D458AD58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0.05</c:v>
                </c:pt>
                <c:pt idx="1">
                  <c:v>0.06</c:v>
                </c:pt>
                <c:pt idx="2">
                  <c:v>7.0000000000000007E-2</c:v>
                </c:pt>
                <c:pt idx="3">
                  <c:v>0.04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FE5-41F4-B0FA-AF4D458AD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648880"/>
        <c:axId val="1"/>
      </c:barChart>
      <c:catAx>
        <c:axId val="23364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3648880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205658614714"/>
          <c:y val="0.14001323005356037"/>
          <c:w val="0.1560211753191868"/>
          <c:h val="0.64446386274886369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976220223676"/>
          <c:y val="0.22978033151261529"/>
          <c:w val="0.35987980095102068"/>
          <c:h val="0.573866401834905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F656-4C91-9C10-4F1C58BAD15E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F656-4C91-9C10-4F1C58BAD15E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F656-4C91-9C10-4F1C58BAD15E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F656-4C91-9C10-4F1C58BAD15E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F656-4C91-9C10-4F1C58BAD15E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F656-4C91-9C10-4F1C58BAD15E}"/>
              </c:ext>
            </c:extLst>
          </c:dPt>
          <c:dLbls>
            <c:dLbl>
              <c:idx val="0"/>
              <c:layout>
                <c:manualLayout>
                  <c:x val="-4.7522540583959415E-4"/>
                  <c:y val="-3.4297604691305482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56-4C91-9C10-4F1C58BAD15E}"/>
                </c:ext>
              </c:extLst>
            </c:dLbl>
            <c:dLbl>
              <c:idx val="1"/>
              <c:layout>
                <c:manualLayout>
                  <c:x val="1.3051141656081061E-2"/>
                  <c:y val="-3.6104135631693812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56-4C91-9C10-4F1C58BAD15E}"/>
                </c:ext>
              </c:extLst>
            </c:dLbl>
            <c:dLbl>
              <c:idx val="2"/>
              <c:layout>
                <c:manualLayout>
                  <c:x val="-2.0962470242063637E-2"/>
                  <c:y val="-1.8700148967865534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56-4C91-9C10-4F1C58BAD15E}"/>
                </c:ext>
              </c:extLst>
            </c:dLbl>
            <c:dLbl>
              <c:idx val="3"/>
              <c:layout>
                <c:manualLayout>
                  <c:x val="-5.0475201680158016E-3"/>
                  <c:y val="-2.1808138847508932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56-4C91-9C10-4F1C58BAD15E}"/>
                </c:ext>
              </c:extLst>
            </c:dLbl>
            <c:dLbl>
              <c:idx val="4"/>
              <c:layout>
                <c:manualLayout>
                  <c:x val="-6.2895596086401506E-3"/>
                  <c:y val="-2.6613700314487756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56-4C91-9C10-4F1C58BAD15E}"/>
                </c:ext>
              </c:extLst>
            </c:dLbl>
            <c:dLbl>
              <c:idx val="5"/>
              <c:layout>
                <c:manualLayout>
                  <c:x val="5.8811219969811561E-3"/>
                  <c:y val="-5.961362937740901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56-4C91-9C10-4F1C58BAD15E}"/>
                </c:ext>
              </c:extLst>
            </c:dLbl>
            <c:spPr>
              <a:noFill/>
              <a:ln w="25322">
                <a:noFill/>
              </a:ln>
            </c:spPr>
            <c:txPr>
              <a:bodyPr/>
              <a:lstStyle/>
              <a:p>
                <a:pPr>
                  <a:defRPr sz="1994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80</c:v>
                </c:pt>
                <c:pt idx="1">
                  <c:v>104</c:v>
                </c:pt>
                <c:pt idx="2">
                  <c:v>74</c:v>
                </c:pt>
                <c:pt idx="3">
                  <c:v>24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56-4C91-9C10-4F1C58BAD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66289349831271094"/>
          <c:y val="0.10949379951359291"/>
          <c:w val="0.2515738732658418"/>
          <c:h val="0.81014308073876085"/>
        </c:manualLayout>
      </c:layout>
      <c:overlay val="0"/>
      <c:txPr>
        <a:bodyPr/>
        <a:lstStyle/>
        <a:p>
          <a:pPr>
            <a:defRPr sz="1994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1"/>
      </a:pPr>
      <a:endParaRPr lang="es-E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8B-4FC4-870F-F2E85CBBCA69}"/>
                </c:ext>
              </c:extLst>
            </c:dLbl>
            <c:dLbl>
              <c:idx val="1"/>
              <c:layout>
                <c:manualLayout>
                  <c:x val="-1.0552008941076878E-2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8B-4FC4-870F-F2E85CBBCA69}"/>
                </c:ext>
              </c:extLst>
            </c:dLbl>
            <c:dLbl>
              <c:idx val="2"/>
              <c:layout>
                <c:manualLayout>
                  <c:x val="-8.7769212727551241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8B-4FC4-870F-F2E85CBBCA69}"/>
                </c:ext>
              </c:extLst>
            </c:dLbl>
            <c:dLbl>
              <c:idx val="3"/>
              <c:layout>
                <c:manualLayout>
                  <c:x val="-7.3364355527448513E-3"/>
                  <c:y val="1.3566868638527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0.2</c:v>
                </c:pt>
                <c:pt idx="1">
                  <c:v>0.28000000000000003</c:v>
                </c:pt>
                <c:pt idx="2">
                  <c:v>0.25</c:v>
                </c:pt>
                <c:pt idx="3">
                  <c:v>0.22</c:v>
                </c:pt>
                <c:pt idx="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8B-4FC4-870F-F2E85CBBCA6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8B-4FC4-870F-F2E85CBBCA69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8B-4FC4-870F-F2E85CBBCA69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8B-4FC4-870F-F2E85CBBCA69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0.34</c:v>
                </c:pt>
                <c:pt idx="1">
                  <c:v>0.35</c:v>
                </c:pt>
                <c:pt idx="2">
                  <c:v>0.37</c:v>
                </c:pt>
                <c:pt idx="3">
                  <c:v>0.34</c:v>
                </c:pt>
                <c:pt idx="4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E8B-4FC4-870F-F2E85CBBCA6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0445790923515627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8B-4FC4-870F-F2E85CBBCA69}"/>
                </c:ext>
              </c:extLst>
            </c:dLbl>
            <c:dLbl>
              <c:idx val="1"/>
              <c:layout>
                <c:manualLayout>
                  <c:x val="4.522289546175725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8B-4FC4-870F-F2E85CBBCA69}"/>
                </c:ext>
              </c:extLst>
            </c:dLbl>
            <c:dLbl>
              <c:idx val="2"/>
              <c:layout>
                <c:manualLayout>
                  <c:x val="7.5371492436263014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8B-4FC4-870F-F2E85CBBCA69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0.27</c:v>
                </c:pt>
                <c:pt idx="1">
                  <c:v>0.24</c:v>
                </c:pt>
                <c:pt idx="2">
                  <c:v>0.21</c:v>
                </c:pt>
                <c:pt idx="3">
                  <c:v>0.22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E8B-4FC4-870F-F2E85CBBCA6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699944070791753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8B-4FC4-870F-F2E85CBBCA69}"/>
                </c:ext>
              </c:extLst>
            </c:dLbl>
            <c:dLbl>
              <c:idx val="1"/>
              <c:layout>
                <c:manualLayout>
                  <c:x val="1.5332831092566836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8B-4FC4-870F-F2E85CBBCA69}"/>
                </c:ext>
              </c:extLst>
            </c:dLbl>
            <c:dLbl>
              <c:idx val="2"/>
              <c:layout>
                <c:manualLayout>
                  <c:x val="2.9889841299684649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8B-4FC4-870F-F2E85CBBCA69}"/>
                </c:ext>
              </c:extLst>
            </c:dLbl>
            <c:dLbl>
              <c:idx val="3"/>
              <c:layout>
                <c:manualLayout>
                  <c:x val="1.2059438789802084E-2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0.08</c:v>
                </c:pt>
                <c:pt idx="1">
                  <c:v>0.06</c:v>
                </c:pt>
                <c:pt idx="2">
                  <c:v>0.08</c:v>
                </c:pt>
                <c:pt idx="3">
                  <c:v>0.13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E8B-4FC4-870F-F2E85CBBCA69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341499567474181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8B-4FC4-870F-F2E85CBBCA69}"/>
                </c:ext>
              </c:extLst>
            </c:dLbl>
            <c:dLbl>
              <c:idx val="1"/>
              <c:layout>
                <c:manualLayout>
                  <c:x val="3.2003803945810389E-3"/>
                  <c:y val="5.4267474554108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8B-4FC4-870F-F2E85CBBCA69}"/>
                </c:ext>
              </c:extLst>
            </c:dLbl>
            <c:dLbl>
              <c:idx val="2"/>
              <c:layout>
                <c:manualLayout>
                  <c:x val="1.5743739774403034E-3"/>
                  <c:y val="5.4267474554108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8B-4FC4-870F-F2E85CBBCA69}"/>
                </c:ext>
              </c:extLst>
            </c:dLbl>
            <c:dLbl>
              <c:idx val="3"/>
              <c:layout>
                <c:manualLayout>
                  <c:x val="1.7492121008396977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0.06</c:v>
                </c:pt>
                <c:pt idx="1">
                  <c:v>0.03</c:v>
                </c:pt>
                <c:pt idx="2">
                  <c:v>0.03</c:v>
                </c:pt>
                <c:pt idx="3">
                  <c:v>7.0000000000000007E-2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E8B-4FC4-870F-F2E85CBBCA69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998493277700512E-3"/>
                  <c:y val="1.0853494910821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8B-4FC4-870F-F2E85CBBCA69}"/>
                </c:ext>
              </c:extLst>
            </c:dLbl>
            <c:dLbl>
              <c:idx val="1"/>
              <c:layout>
                <c:manualLayout>
                  <c:x val="1.6884401258360261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8B-4FC4-870F-F2E85CBBCA69}"/>
                </c:ext>
              </c:extLst>
            </c:dLbl>
            <c:dLbl>
              <c:idx val="2"/>
              <c:layout>
                <c:manualLayout>
                  <c:x val="4.5222895461757813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E8B-4FC4-870F-F2E85CBBCA69}"/>
                </c:ext>
              </c:extLst>
            </c:dLbl>
            <c:dLbl>
              <c:idx val="3"/>
              <c:layout>
                <c:manualLayout>
                  <c:x val="9.2513462416806483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E8B-4FC4-870F-F2E85CBBCA69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0.05</c:v>
                </c:pt>
                <c:pt idx="1">
                  <c:v>0.04</c:v>
                </c:pt>
                <c:pt idx="2">
                  <c:v>0.06</c:v>
                </c:pt>
                <c:pt idx="3">
                  <c:v>0.02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E8B-4FC4-870F-F2E85CBBC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94032"/>
        <c:axId val="1"/>
      </c:barChart>
      <c:catAx>
        <c:axId val="22939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2939403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3729957535795831"/>
          <c:w val="0.16736806204309207"/>
          <c:h val="0.6933107142095043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05942018159717"/>
          <c:y val="0.14679543090477604"/>
          <c:w val="0.39772360285725944"/>
          <c:h val="0.660925276984261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74FC-4216-B627-8D2C9A1DEF7F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74FC-4216-B627-8D2C9A1DEF7F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74FC-4216-B627-8D2C9A1DEF7F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74FC-4216-B627-8D2C9A1DEF7F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74FC-4216-B627-8D2C9A1DEF7F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74FC-4216-B627-8D2C9A1DEF7F}"/>
              </c:ext>
            </c:extLst>
          </c:dPt>
          <c:dLbls>
            <c:dLbl>
              <c:idx val="0"/>
              <c:layout>
                <c:manualLayout>
                  <c:x val="-3.6220533111642208E-3"/>
                  <c:y val="-4.5697951342664233E-3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FC-4216-B627-8D2C9A1DEF7F}"/>
                </c:ext>
              </c:extLst>
            </c:dLbl>
            <c:dLbl>
              <c:idx val="1"/>
              <c:layout>
                <c:manualLayout>
                  <c:x val="-2.2354432515457157E-2"/>
                  <c:y val="-3.0343983151106271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FC-4216-B627-8D2C9A1DEF7F}"/>
                </c:ext>
              </c:extLst>
            </c:dLbl>
            <c:dLbl>
              <c:idx val="2"/>
              <c:layout>
                <c:manualLayout>
                  <c:x val="-2.9647777927208869E-2"/>
                  <c:y val="1.5861568705780912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FC-4216-B627-8D2C9A1DEF7F}"/>
                </c:ext>
              </c:extLst>
            </c:dLbl>
            <c:dLbl>
              <c:idx val="3"/>
              <c:layout>
                <c:manualLayout>
                  <c:x val="-1.5245228456686181E-2"/>
                  <c:y val="1.3327110995648822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FC-4216-B627-8D2C9A1DEF7F}"/>
                </c:ext>
              </c:extLst>
            </c:dLbl>
            <c:dLbl>
              <c:idx val="4"/>
              <c:layout>
                <c:manualLayout>
                  <c:x val="-6.0727212770577809E-3"/>
                  <c:y val="-1.4973134775710741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FC-4216-B627-8D2C9A1DEF7F}"/>
                </c:ext>
              </c:extLst>
            </c:dLbl>
            <c:dLbl>
              <c:idx val="5"/>
              <c:layout>
                <c:manualLayout>
                  <c:x val="-5.4532100554314589E-3"/>
                  <c:y val="-1.266713697878058E-2"/>
                </c:manualLayout>
              </c:layout>
              <c:spPr/>
              <c:txPr>
                <a:bodyPr/>
                <a:lstStyle/>
                <a:p>
                  <a:pPr>
                    <a:defRPr sz="1991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FC-4216-B627-8D2C9A1DEF7F}"/>
                </c:ext>
              </c:extLst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sz="1991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152</c:v>
                </c:pt>
                <c:pt idx="1">
                  <c:v>11</c:v>
                </c:pt>
                <c:pt idx="2">
                  <c:v>18</c:v>
                </c:pt>
                <c:pt idx="3">
                  <c:v>4</c:v>
                </c:pt>
                <c:pt idx="4">
                  <c:v>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FC-4216-B627-8D2C9A1DE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70793296429593633"/>
          <c:y val="0.10540199475065617"/>
          <c:w val="0.24698369780343576"/>
          <c:h val="0.70699002624671914"/>
        </c:manualLayout>
      </c:layout>
      <c:overlay val="0"/>
      <c:txPr>
        <a:bodyPr/>
        <a:lstStyle/>
        <a:p>
          <a:pPr>
            <a:defRPr sz="1991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87"/>
      </a:pPr>
      <a:endParaRPr lang="es-E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EC-4DDC-8A1F-1AE020B0C2BE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EC-4DDC-8A1F-1AE020B0C2BE}"/>
                </c:ext>
              </c:extLst>
            </c:dLbl>
            <c:dLbl>
              <c:idx val="2"/>
              <c:layout>
                <c:manualLayout>
                  <c:x val="-4.254631726579232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EC-4DDC-8A1F-1AE020B0C2BE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0.38</c:v>
                </c:pt>
                <c:pt idx="1">
                  <c:v>0.61</c:v>
                </c:pt>
                <c:pt idx="2">
                  <c:v>0.41</c:v>
                </c:pt>
                <c:pt idx="3">
                  <c:v>0.52</c:v>
                </c:pt>
                <c:pt idx="4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EC-4DDC-8A1F-1AE020B0C2B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EC-4DDC-8A1F-1AE020B0C2BE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EC-4DDC-8A1F-1AE020B0C2BE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EC-4DDC-8A1F-1AE020B0C2BE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0.48</c:v>
                </c:pt>
                <c:pt idx="1">
                  <c:v>0.31</c:v>
                </c:pt>
                <c:pt idx="2">
                  <c:v>0.4</c:v>
                </c:pt>
                <c:pt idx="3">
                  <c:v>0.35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EC-4DDC-8A1F-1AE020B0C2B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0445790923515627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EC-4DDC-8A1F-1AE020B0C2BE}"/>
                </c:ext>
              </c:extLst>
            </c:dLbl>
            <c:dLbl>
              <c:idx val="1"/>
              <c:layout>
                <c:manualLayout>
                  <c:x val="4.522289546175725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EC-4DDC-8A1F-1AE020B0C2BE}"/>
                </c:ext>
              </c:extLst>
            </c:dLbl>
            <c:dLbl>
              <c:idx val="2"/>
              <c:layout>
                <c:manualLayout>
                  <c:x val="7.5371492436263014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0EC-4DDC-8A1F-1AE020B0C2BE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0.08</c:v>
                </c:pt>
                <c:pt idx="1">
                  <c:v>0.04</c:v>
                </c:pt>
                <c:pt idx="2">
                  <c:v>0.1</c:v>
                </c:pt>
                <c:pt idx="3">
                  <c:v>0.06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0EC-4DDC-8A1F-1AE020B0C2B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699944070791753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0EC-4DDC-8A1F-1AE020B0C2BE}"/>
                </c:ext>
              </c:extLst>
            </c:dLbl>
            <c:dLbl>
              <c:idx val="1"/>
              <c:layout>
                <c:manualLayout>
                  <c:x val="1.5332831092566836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0EC-4DDC-8A1F-1AE020B0C2BE}"/>
                </c:ext>
              </c:extLst>
            </c:dLbl>
            <c:dLbl>
              <c:idx val="2"/>
              <c:layout>
                <c:manualLayout>
                  <c:x val="2.9889841299684649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0EC-4DDC-8A1F-1AE020B0C2BE}"/>
                </c:ext>
              </c:extLst>
            </c:dLbl>
            <c:dLbl>
              <c:idx val="3"/>
              <c:layout>
                <c:manualLayout>
                  <c:x val="-1.1054357856433313E-16"/>
                  <c:y val="1.08534949108216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0.01</c:v>
                </c:pt>
                <c:pt idx="1">
                  <c:v>0</c:v>
                </c:pt>
                <c:pt idx="2">
                  <c:v>0.02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0EC-4DDC-8A1F-1AE020B0C2BE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341499567474181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0EC-4DDC-8A1F-1AE020B0C2BE}"/>
                </c:ext>
              </c:extLst>
            </c:dLbl>
            <c:dLbl>
              <c:idx val="1"/>
              <c:layout>
                <c:manualLayout>
                  <c:x val="3.2004085052075629E-3"/>
                  <c:y val="2.7132768512484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0EC-4DDC-8A1F-1AE020B0C2BE}"/>
                </c:ext>
              </c:extLst>
            </c:dLbl>
            <c:dLbl>
              <c:idx val="2"/>
              <c:layout>
                <c:manualLayout>
                  <c:x val="1.5743739774403034E-3"/>
                  <c:y val="5.4267474554108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0EC-4DDC-8A1F-1AE020B0C2BE}"/>
                </c:ext>
              </c:extLst>
            </c:dLbl>
            <c:dLbl>
              <c:idx val="3"/>
              <c:layout>
                <c:manualLayout>
                  <c:x val="1.7492121008396977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0.01</c:v>
                </c:pt>
                <c:pt idx="1">
                  <c:v>0</c:v>
                </c:pt>
                <c:pt idx="2">
                  <c:v>0.01</c:v>
                </c:pt>
                <c:pt idx="3">
                  <c:v>0.03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30EC-4DDC-8A1F-1AE020B0C2BE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998493277700512E-3"/>
                  <c:y val="1.0853494910821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0EC-4DDC-8A1F-1AE020B0C2BE}"/>
                </c:ext>
              </c:extLst>
            </c:dLbl>
            <c:dLbl>
              <c:idx val="1"/>
              <c:layout>
                <c:manualLayout>
                  <c:x val="1.6884401258360261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0EC-4DDC-8A1F-1AE020B0C2BE}"/>
                </c:ext>
              </c:extLst>
            </c:dLbl>
            <c:dLbl>
              <c:idx val="2"/>
              <c:layout>
                <c:manualLayout>
                  <c:x val="4.5222895461757813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0EC-4DDC-8A1F-1AE020B0C2BE}"/>
                </c:ext>
              </c:extLst>
            </c:dLbl>
            <c:dLbl>
              <c:idx val="3"/>
              <c:layout>
                <c:manualLayout>
                  <c:x val="9.2513462416806483E-3"/>
                  <c:y val="5.426747455411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0EC-4DDC-8A1F-1AE020B0C2BE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0.04</c:v>
                </c:pt>
                <c:pt idx="1">
                  <c:v>0.04</c:v>
                </c:pt>
                <c:pt idx="2">
                  <c:v>0.06</c:v>
                </c:pt>
                <c:pt idx="3">
                  <c:v>0.03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0EC-4DDC-8A1F-1AE020B0C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714608"/>
        <c:axId val="1"/>
      </c:barChart>
      <c:catAx>
        <c:axId val="21471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1471460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4001323005356037"/>
          <c:w val="0.16736806204309207"/>
          <c:h val="0.64446386274886369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97195687816298"/>
          <c:y val="0.14954696480513602"/>
          <c:w val="0.40766983464065132"/>
          <c:h val="0.664562390686598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CD0C-40CB-96C1-76F568237B9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CD0C-40CB-96C1-76F568237B9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CD0C-40CB-96C1-76F568237B95}"/>
              </c:ext>
            </c:extLst>
          </c:dPt>
          <c:dLbls>
            <c:dLbl>
              <c:idx val="0"/>
              <c:layout>
                <c:manualLayout>
                  <c:x val="8.6195680993638255E-3"/>
                  <c:y val="-1.0068194495925841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0C-40CB-96C1-76F568237B95}"/>
                </c:ext>
              </c:extLst>
            </c:dLbl>
            <c:dLbl>
              <c:idx val="1"/>
              <c:layout>
                <c:manualLayout>
                  <c:x val="-7.7261566179146687E-3"/>
                  <c:y val="2.6641740830234416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0C-40CB-96C1-76F568237B95}"/>
                </c:ext>
              </c:extLst>
            </c:dLbl>
            <c:dLbl>
              <c:idx val="2"/>
              <c:layout>
                <c:manualLayout>
                  <c:x val="-1.5110711268465535E-2"/>
                  <c:y val="-3.0897784575345832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0C-40CB-96C1-76F568237B95}"/>
                </c:ext>
              </c:extLst>
            </c:dLbl>
            <c:spPr>
              <a:noFill/>
              <a:ln w="25364">
                <a:noFill/>
              </a:ln>
            </c:spPr>
            <c:txPr>
              <a:bodyPr/>
              <a:lstStyle/>
              <a:p>
                <a:pPr>
                  <a:defRPr sz="19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125</c:v>
                </c:pt>
                <c:pt idx="1">
                  <c:v>156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0C-40CB-96C1-76F568237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6964109248248731"/>
          <c:y val="0.16662766316221647"/>
          <c:w val="0.12205557638628506"/>
          <c:h val="0.63003035235120752"/>
        </c:manualLayout>
      </c:layout>
      <c:overlay val="0"/>
      <c:txPr>
        <a:bodyPr/>
        <a:lstStyle/>
        <a:p>
          <a:pPr>
            <a:defRPr sz="19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7"/>
      </a:pPr>
      <a:endParaRPr lang="es-E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5-4426-AFFB-4BAF712DAF3A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5-4426-AFFB-4BAF712DAF3A}"/>
                </c:ext>
              </c:extLst>
            </c:dLbl>
            <c:dLbl>
              <c:idx val="2"/>
              <c:layout>
                <c:manualLayout>
                  <c:x val="-4.254631726579232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75-4426-AFFB-4BAF712DAF3A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75-4426-AFFB-4BAF712DAF3A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0.51</c:v>
                </c:pt>
                <c:pt idx="1">
                  <c:v>0.57999999999999996</c:v>
                </c:pt>
                <c:pt idx="2">
                  <c:v>0.52</c:v>
                </c:pt>
                <c:pt idx="3">
                  <c:v>0.45</c:v>
                </c:pt>
                <c:pt idx="4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75-4426-AFFB-4BAF712DAF3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75-4426-AFFB-4BAF712DAF3A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75-4426-AFFB-4BAF712DAF3A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75-4426-AFFB-4BAF712DAF3A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75-4426-AFFB-4BAF712DAF3A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0.44</c:v>
                </c:pt>
                <c:pt idx="1">
                  <c:v>0.36</c:v>
                </c:pt>
                <c:pt idx="2">
                  <c:v>0.37</c:v>
                </c:pt>
                <c:pt idx="3">
                  <c:v>0.46</c:v>
                </c:pt>
                <c:pt idx="4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675-4426-AFFB-4BAF712DAF3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75-4426-AFFB-4BAF712DAF3A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75-4426-AFFB-4BAF712DAF3A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675-4426-AFFB-4BAF712DAF3A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75-4426-AFFB-4BAF712DAF3A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0.05</c:v>
                </c:pt>
                <c:pt idx="1">
                  <c:v>0.06</c:v>
                </c:pt>
                <c:pt idx="2">
                  <c:v>0.11</c:v>
                </c:pt>
                <c:pt idx="3">
                  <c:v>0.09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675-4426-AFFB-4BAF712DA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074736"/>
        <c:axId val="1"/>
      </c:barChart>
      <c:catAx>
        <c:axId val="198074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9807473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4001323005356037"/>
          <c:w val="0.16736806204309207"/>
          <c:h val="0.64446386274886369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Pacient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56">
                <a:noFill/>
              </a:ln>
            </c:spPr>
            <c:txPr>
              <a:bodyPr rot="0" vert="horz"/>
              <a:lstStyle/>
              <a:p>
                <a:pPr>
                  <a:defRPr sz="1398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0.72</c:v>
                </c:pt>
                <c:pt idx="1">
                  <c:v>0.76</c:v>
                </c:pt>
                <c:pt idx="2">
                  <c:v>0.65</c:v>
                </c:pt>
                <c:pt idx="3">
                  <c:v>0.68</c:v>
                </c:pt>
                <c:pt idx="4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4-437C-A38D-57D10EF5921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Familiar/Altres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1652450139284936E-3"/>
                  <c:y val="8.3694324602176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54-437C-A38D-57D10EF59217}"/>
                </c:ext>
              </c:extLst>
            </c:dLbl>
            <c:dLbl>
              <c:idx val="1"/>
              <c:layout>
                <c:manualLayout>
                  <c:x val="4.8991470083570958E-3"/>
                  <c:y val="5.57962164014515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54-437C-A38D-57D10EF59217}"/>
                </c:ext>
              </c:extLst>
            </c:dLbl>
            <c:dLbl>
              <c:idx val="2"/>
              <c:layout>
                <c:manualLayout>
                  <c:x val="6.5321960111428545E-3"/>
                  <c:y val="2.78981082007257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54-437C-A38D-57D10EF59217}"/>
                </c:ext>
              </c:extLst>
            </c:dLbl>
            <c:dLbl>
              <c:idx val="3"/>
              <c:layout>
                <c:manualLayout>
                  <c:x val="9.7982940167141916E-3"/>
                  <c:y val="8.3694324602176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54-437C-A38D-57D10EF59217}"/>
                </c:ext>
              </c:extLst>
            </c:dLbl>
            <c:spPr>
              <a:noFill/>
              <a:ln w="25356">
                <a:noFill/>
              </a:ln>
            </c:spPr>
            <c:txPr>
              <a:bodyPr rot="0" vert="horz"/>
              <a:lstStyle/>
              <a:p>
                <a:pPr>
                  <a:defRPr sz="1398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0.22</c:v>
                </c:pt>
                <c:pt idx="1">
                  <c:v>0.16</c:v>
                </c:pt>
                <c:pt idx="2">
                  <c:v>0.2</c:v>
                </c:pt>
                <c:pt idx="3">
                  <c:v>0.22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54-437C-A38D-57D10EF5921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8991470083569761E-3"/>
                  <c:y val="1.11592432802903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54-437C-A38D-57D10EF59217}"/>
                </c:ext>
              </c:extLst>
            </c:dLbl>
            <c:dLbl>
              <c:idx val="3"/>
              <c:layout>
                <c:manualLayout>
                  <c:x val="9.7982940167141916E-3"/>
                  <c:y val="-8.3694324602177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54-437C-A38D-57D10EF59217}"/>
                </c:ext>
              </c:extLst>
            </c:dLbl>
            <c:spPr>
              <a:noFill/>
              <a:ln w="25356">
                <a:noFill/>
              </a:ln>
            </c:spPr>
            <c:txPr>
              <a:bodyPr rot="0" vert="horz"/>
              <a:lstStyle/>
              <a:p>
                <a:pPr>
                  <a:defRPr sz="1398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0.06</c:v>
                </c:pt>
                <c:pt idx="1">
                  <c:v>0.08</c:v>
                </c:pt>
                <c:pt idx="2">
                  <c:v>0.15</c:v>
                </c:pt>
                <c:pt idx="3">
                  <c:v>0.1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54-437C-A38D-57D10EF59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738160"/>
        <c:axId val="1"/>
      </c:barChart>
      <c:catAx>
        <c:axId val="21873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49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597" b="1"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9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39">
            <a:noFill/>
          </a:ln>
        </c:spPr>
        <c:txPr>
          <a:bodyPr rot="-60000000" vert="horz"/>
          <a:lstStyle/>
          <a:p>
            <a:pPr>
              <a:defRPr sz="1597"/>
            </a:pPr>
            <a:endParaRPr lang="es-ES"/>
          </a:p>
        </c:txPr>
        <c:crossAx val="218738160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7984570549370984"/>
          <c:y val="0.14331002037918913"/>
          <c:w val="0.19028545569734812"/>
          <c:h val="0.67990255709054326"/>
        </c:manualLayout>
      </c:layout>
      <c:overlay val="0"/>
      <c:spPr>
        <a:noFill/>
        <a:ln w="25356">
          <a:noFill/>
        </a:ln>
      </c:spPr>
      <c:txPr>
        <a:bodyPr rot="0" vert="horz"/>
        <a:lstStyle/>
        <a:p>
          <a:pPr>
            <a:defRPr sz="1597"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997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14083000436323"/>
          <c:y val="0.18940672956421009"/>
          <c:w val="0.34783163756673224"/>
          <c:h val="0.587553474734577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2DA-46DD-AED1-F9142499B5F6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2DA-46DD-AED1-F9142499B5F6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2DA-46DD-AED1-F9142499B5F6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92DA-46DD-AED1-F9142499B5F6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92DA-46DD-AED1-F9142499B5F6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92DA-46DD-AED1-F9142499B5F6}"/>
              </c:ext>
            </c:extLst>
          </c:dPt>
          <c:dLbls>
            <c:dLbl>
              <c:idx val="0"/>
              <c:layout>
                <c:manualLayout>
                  <c:x val="1.8390228191623267E-2"/>
                  <c:y val="-7.4709039748409919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DA-46DD-AED1-F9142499B5F6}"/>
                </c:ext>
              </c:extLst>
            </c:dLbl>
            <c:dLbl>
              <c:idx val="1"/>
              <c:layout>
                <c:manualLayout>
                  <c:x val="-1.1738819990127321E-2"/>
                  <c:y val="1.527644179612684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DA-46DD-AED1-F9142499B5F6}"/>
                </c:ext>
              </c:extLst>
            </c:dLbl>
            <c:dLbl>
              <c:idx val="2"/>
              <c:layout>
                <c:manualLayout>
                  <c:x val="-1.9723085509818536E-2"/>
                  <c:y val="1.8927336785604501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DA-46DD-AED1-F9142499B5F6}"/>
                </c:ext>
              </c:extLst>
            </c:dLbl>
            <c:dLbl>
              <c:idx val="3"/>
              <c:layout>
                <c:manualLayout>
                  <c:x val="-1.3254998382922227E-2"/>
                  <c:y val="-2.0637771629897658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DA-46DD-AED1-F9142499B5F6}"/>
                </c:ext>
              </c:extLst>
            </c:dLbl>
            <c:dLbl>
              <c:idx val="4"/>
              <c:layout>
                <c:manualLayout>
                  <c:x val="1.9230907059686747E-2"/>
                  <c:y val="-2.3204369724054812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DA-46DD-AED1-F9142499B5F6}"/>
                </c:ext>
              </c:extLst>
            </c:dLbl>
            <c:dLbl>
              <c:idx val="5"/>
              <c:layout>
                <c:manualLayout>
                  <c:x val="3.3572393570749655E-2"/>
                  <c:y val="-1.1956586507767637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DA-46DD-AED1-F9142499B5F6}"/>
                </c:ext>
              </c:extLst>
            </c:dLbl>
            <c:spPr>
              <a:noFill/>
              <a:ln w="25348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193</c:v>
                </c:pt>
                <c:pt idx="1">
                  <c:v>68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DA-46DD-AED1-F9142499B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1074258112557931"/>
          <c:y val="0.11017322834645669"/>
          <c:w val="0.23290857251257835"/>
          <c:h val="0.70037419634472298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6"/>
      </a:pPr>
      <a:endParaRPr lang="es-E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4951777251663E-3"/>
                  <c:y val="2.7132768512484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59-4B8C-A219-5C80534E0AD5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59-4B8C-A219-5C80534E0AD5}"/>
                </c:ext>
              </c:extLst>
            </c:dLbl>
            <c:dLbl>
              <c:idx val="2"/>
              <c:layout>
                <c:manualLayout>
                  <c:x val="3.2825463491271429E-3"/>
                  <c:y val="-5.4274084124830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59-4B8C-A219-5C80534E0AD5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59-4B8C-A219-5C80534E0AD5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>
                    <a:solidFill>
                      <a:schemeClr val="tx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0.5</c:v>
                </c:pt>
                <c:pt idx="1">
                  <c:v>0.57999999999999996</c:v>
                </c:pt>
                <c:pt idx="2">
                  <c:v>0.52</c:v>
                </c:pt>
                <c:pt idx="3">
                  <c:v>0.66</c:v>
                </c:pt>
                <c:pt idx="4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59-4B8C-A219-5C80534E0AD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543232162141068E-2"/>
                  <c:y val="8.13940319875207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59-4B8C-A219-5C80534E0AD5}"/>
                </c:ext>
              </c:extLst>
            </c:dLbl>
            <c:dLbl>
              <c:idx val="1"/>
              <c:layout>
                <c:manualLayout>
                  <c:x val="4.9238788718437799E-3"/>
                  <c:y val="2.71306317375185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59-4B8C-A219-5C80534E0AD5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59-4B8C-A219-5C80534E0AD5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59-4B8C-A219-5C80534E0AD5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0.37</c:v>
                </c:pt>
                <c:pt idx="1">
                  <c:v>0.24</c:v>
                </c:pt>
                <c:pt idx="2">
                  <c:v>0.32</c:v>
                </c:pt>
                <c:pt idx="3">
                  <c:v>0.25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B59-4B8C-A219-5C80534E0AD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59-4B8C-A219-5C80534E0AD5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59-4B8C-A219-5C80534E0AD5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B59-4B8C-A219-5C80534E0AD5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B59-4B8C-A219-5C80534E0AD5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0.03</c:v>
                </c:pt>
                <c:pt idx="1">
                  <c:v>0.02</c:v>
                </c:pt>
                <c:pt idx="2">
                  <c:v>0.08</c:v>
                </c:pt>
                <c:pt idx="3">
                  <c:v>0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B59-4B8C-A219-5C80534E0AD5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B59-4B8C-A219-5C80534E0AD5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B59-4B8C-A219-5C80534E0AD5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0.08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B59-4B8C-A219-5C80534E0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159792"/>
        <c:axId val="1"/>
      </c:barChart>
      <c:catAx>
        <c:axId val="22015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22015979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4001323005356037"/>
          <c:w val="0.16736806204309207"/>
          <c:h val="0.64580436591767487"/>
        </c:manualLayout>
      </c:layout>
      <c:overlay val="0"/>
      <c:spPr>
        <a:noFill/>
        <a:ln w="25374">
          <a:noFill/>
        </a:ln>
      </c:spPr>
      <c:txPr>
        <a:bodyPr rot="0" vert="horz"/>
        <a:lstStyle/>
        <a:p>
          <a:pPr>
            <a:defRPr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solidFill>
            <a:schemeClr val="tx1"/>
          </a:solidFill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91111760798721"/>
          <c:y val="0.17240631763134895"/>
          <c:w val="0.36613454260711076"/>
          <c:h val="0.631102454298477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2140-4018-80E5-77071A031039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2140-4018-80E5-77071A031039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2140-4018-80E5-77071A031039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2140-4018-80E5-77071A031039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2140-4018-80E5-77071A031039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2140-4018-80E5-77071A031039}"/>
              </c:ext>
            </c:extLst>
          </c:dPt>
          <c:dLbls>
            <c:dLbl>
              <c:idx val="0"/>
              <c:layout>
                <c:manualLayout>
                  <c:x val="-7.9095190345642547E-4"/>
                  <c:y val="4.6679743979370858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40-4018-80E5-77071A031039}"/>
                </c:ext>
              </c:extLst>
            </c:dLbl>
            <c:dLbl>
              <c:idx val="1"/>
              <c:layout>
                <c:manualLayout>
                  <c:x val="-5.1432710744550528E-3"/>
                  <c:y val="-2.0082516001289342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40-4018-80E5-77071A031039}"/>
                </c:ext>
              </c:extLst>
            </c:dLbl>
            <c:dLbl>
              <c:idx val="2"/>
              <c:layout>
                <c:manualLayout>
                  <c:x val="-7.1700185417420004E-3"/>
                  <c:y val="1.2799557949993101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40-4018-80E5-77071A031039}"/>
                </c:ext>
              </c:extLst>
            </c:dLbl>
            <c:dLbl>
              <c:idx val="3"/>
              <c:layout>
                <c:manualLayout>
                  <c:x val="-2.9099962373252821E-2"/>
                  <c:y val="1.2594671196493545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40-4018-80E5-77071A031039}"/>
                </c:ext>
              </c:extLst>
            </c:dLbl>
            <c:dLbl>
              <c:idx val="4"/>
              <c:layout>
                <c:manualLayout>
                  <c:x val="1.3908764200161901E-2"/>
                  <c:y val="-2.4990376202974642E-2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40-4018-80E5-77071A031039}"/>
                </c:ext>
              </c:extLst>
            </c:dLbl>
            <c:dLbl>
              <c:idx val="5"/>
              <c:layout>
                <c:manualLayout>
                  <c:x val="6.2348637750439771E-3"/>
                  <c:y val="-5.9017359672146347E-3"/>
                </c:manualLayout>
              </c:layout>
              <c:spPr/>
              <c:txPr>
                <a:bodyPr/>
                <a:lstStyle/>
                <a:p>
                  <a:pPr>
                    <a:defRPr sz="1994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40-4018-80E5-77071A031039}"/>
                </c:ext>
              </c:extLst>
            </c:dLbl>
            <c:spPr>
              <a:noFill/>
              <a:ln w="25318">
                <a:noFill/>
              </a:ln>
            </c:spPr>
            <c:txPr>
              <a:bodyPr/>
              <a:lstStyle/>
              <a:p>
                <a:pPr>
                  <a:defRPr sz="1994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159</c:v>
                </c:pt>
                <c:pt idx="1">
                  <c:v>91</c:v>
                </c:pt>
                <c:pt idx="2">
                  <c:v>14</c:v>
                </c:pt>
                <c:pt idx="3">
                  <c:v>2</c:v>
                </c:pt>
                <c:pt idx="4">
                  <c:v>2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40-4018-80E5-77071A031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64710843243360006"/>
          <c:y val="0.12066760404949381"/>
          <c:w val="0.25565492585031813"/>
          <c:h val="0.73862298462692155"/>
        </c:manualLayout>
      </c:layout>
      <c:overlay val="0"/>
      <c:txPr>
        <a:bodyPr/>
        <a:lstStyle/>
        <a:p>
          <a:pPr>
            <a:defRPr sz="1994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1"/>
      </a:pPr>
      <a:endParaRPr lang="es-E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61-4EDB-B827-6298861D27B6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61-4EDB-B827-6298861D27B6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61-4EDB-B827-6298861D27B6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61-4EDB-B827-6298861D27B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0.36</c:v>
                </c:pt>
                <c:pt idx="1">
                  <c:v>0.49</c:v>
                </c:pt>
                <c:pt idx="2">
                  <c:v>0.43</c:v>
                </c:pt>
                <c:pt idx="3">
                  <c:v>0.53</c:v>
                </c:pt>
                <c:pt idx="4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61-4EDB-B827-6298861D27B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61-4EDB-B827-6298861D27B6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61-4EDB-B827-6298861D27B6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61-4EDB-B827-6298861D27B6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61-4EDB-B827-6298861D27B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0.44</c:v>
                </c:pt>
                <c:pt idx="1">
                  <c:v>0.28999999999999998</c:v>
                </c:pt>
                <c:pt idx="2">
                  <c:v>0.36</c:v>
                </c:pt>
                <c:pt idx="3">
                  <c:v>0.31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61-4EDB-B827-6298861D27B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61-4EDB-B827-6298861D27B6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61-4EDB-B827-6298861D27B6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61-4EDB-B827-6298861D27B6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61-4EDB-B827-6298861D27B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0.08</c:v>
                </c:pt>
                <c:pt idx="1">
                  <c:v>0.03</c:v>
                </c:pt>
                <c:pt idx="2">
                  <c:v>0.11</c:v>
                </c:pt>
                <c:pt idx="3">
                  <c:v>0.06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F61-4EDB-B827-6298861D27B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F61-4EDB-B827-6298861D27B6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F61-4EDB-B827-6298861D27B6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61-4EDB-B827-6298861D27B6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61-4EDB-B827-6298861D27B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0.11</c:v>
                </c:pt>
                <c:pt idx="1">
                  <c:v>0.18</c:v>
                </c:pt>
                <c:pt idx="2">
                  <c:v>0.08</c:v>
                </c:pt>
                <c:pt idx="3">
                  <c:v>0.09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F61-4EDB-B827-6298861D27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584112"/>
        <c:axId val="1"/>
      </c:barChart>
      <c:catAx>
        <c:axId val="23158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158411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1736657917793"/>
          <c:y val="0.1206594721239501"/>
          <c:w val="0.38852602799650116"/>
          <c:h val="0.7422586028118102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425B-46C4-8941-A623A1BF603A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425B-46C4-8941-A623A1BF603A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425B-46C4-8941-A623A1BF603A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425B-46C4-8941-A623A1BF603A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425B-46C4-8941-A623A1BF603A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425B-46C4-8941-A623A1BF603A}"/>
              </c:ext>
            </c:extLst>
          </c:dPt>
          <c:dLbls>
            <c:dLbl>
              <c:idx val="0"/>
              <c:layout>
                <c:manualLayout>
                  <c:x val="4.9293525809273927E-3"/>
                  <c:y val="-5.7045161902282614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B-46C4-8941-A623A1BF603A}"/>
                </c:ext>
              </c:extLst>
            </c:dLbl>
            <c:dLbl>
              <c:idx val="1"/>
              <c:layout>
                <c:manualLayout>
                  <c:x val="-1.4673009623797049E-3"/>
                  <c:y val="-1.1148456024501537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5B-46C4-8941-A623A1BF603A}"/>
                </c:ext>
              </c:extLst>
            </c:dLbl>
            <c:dLbl>
              <c:idx val="2"/>
              <c:layout>
                <c:manualLayout>
                  <c:x val="-2.0093116871627001E-2"/>
                  <c:y val="3.6606938354601444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5B-46C4-8941-A623A1BF603A}"/>
                </c:ext>
              </c:extLst>
            </c:dLbl>
            <c:dLbl>
              <c:idx val="3"/>
              <c:layout>
                <c:manualLayout>
                  <c:x val="3.1546713261965821E-2"/>
                  <c:y val="-6.65285151939937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B-46C4-8941-A623A1BF603A}"/>
                </c:ext>
              </c:extLst>
            </c:dLbl>
            <c:dLbl>
              <c:idx val="4"/>
              <c:layout>
                <c:manualLayout>
                  <c:x val="-1.5581814562505529E-2"/>
                  <c:y val="-4.2077284136722995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5B-46C4-8941-A623A1BF603A}"/>
                </c:ext>
              </c:extLst>
            </c:dLbl>
            <c:dLbl>
              <c:idx val="5"/>
              <c:layout>
                <c:manualLayout>
                  <c:x val="2.8473534558180236E-2"/>
                  <c:y val="-4.1184101415849671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5B-46C4-8941-A623A1BF603A}"/>
                </c:ext>
              </c:extLst>
            </c:dLbl>
            <c:spPr>
              <a:noFill/>
              <a:ln w="25342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159</c:v>
                </c:pt>
                <c:pt idx="1">
                  <c:v>88</c:v>
                </c:pt>
                <c:pt idx="2">
                  <c:v>13</c:v>
                </c:pt>
                <c:pt idx="3">
                  <c:v>2</c:v>
                </c:pt>
                <c:pt idx="4">
                  <c:v>2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5B-46C4-8941-A623A1BF6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1008503937007872"/>
          <c:y val="0.1024482000725519"/>
          <c:w val="0.19467462356679099"/>
          <c:h val="0.77714977700958099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8E-4CBD-9B09-1A1275D971BC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8E-4CBD-9B09-1A1275D971BC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8E-4CBD-9B09-1A1275D971BC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8E-4CBD-9B09-1A1275D971B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0.39</c:v>
                </c:pt>
                <c:pt idx="1">
                  <c:v>0.51</c:v>
                </c:pt>
                <c:pt idx="2">
                  <c:v>0.44</c:v>
                </c:pt>
                <c:pt idx="3">
                  <c:v>0.48</c:v>
                </c:pt>
                <c:pt idx="4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8E-4CBD-9B09-1A1275D971B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8E-4CBD-9B09-1A1275D971BC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8E-4CBD-9B09-1A1275D971BC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8E-4CBD-9B09-1A1275D971BC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8E-4CBD-9B09-1A1275D971B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0.4</c:v>
                </c:pt>
                <c:pt idx="1">
                  <c:v>0.27</c:v>
                </c:pt>
                <c:pt idx="2">
                  <c:v>0.34</c:v>
                </c:pt>
                <c:pt idx="3">
                  <c:v>0.38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8E-4CBD-9B09-1A1275D971B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8E-4CBD-9B09-1A1275D971BC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8E-4CBD-9B09-1A1275D971BC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8E-4CBD-9B09-1A1275D971BC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8E-4CBD-9B09-1A1275D971B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0.09</c:v>
                </c:pt>
                <c:pt idx="1">
                  <c:v>0.04</c:v>
                </c:pt>
                <c:pt idx="2">
                  <c:v>0.1</c:v>
                </c:pt>
                <c:pt idx="3">
                  <c:v>0.03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38E-4CBD-9B09-1A1275D971BC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38E-4CBD-9B09-1A1275D971BC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38E-4CBD-9B09-1A1275D971BC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8E-4CBD-9B09-1A1275D971BC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8E-4CBD-9B09-1A1275D971B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0.12</c:v>
                </c:pt>
                <c:pt idx="1">
                  <c:v>0.17</c:v>
                </c:pt>
                <c:pt idx="2">
                  <c:v>0.09</c:v>
                </c:pt>
                <c:pt idx="3">
                  <c:v>0.11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38E-4CBD-9B09-1A1275D97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333616"/>
        <c:axId val="1"/>
      </c:barChart>
      <c:catAx>
        <c:axId val="22533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2533361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86757452972571"/>
          <c:y val="0.11120598814037136"/>
          <c:w val="0.38268574688621781"/>
          <c:h val="0.6962754933411111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A25D-4A73-9248-838D279E048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A25D-4A73-9248-838D279E048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A25D-4A73-9248-838D279E0485}"/>
              </c:ext>
            </c:extLst>
          </c:dPt>
          <c:dPt>
            <c:idx val="3"/>
            <c:bubble3D val="0"/>
            <c:spPr>
              <a:solidFill>
                <a:srgbClr val="006699"/>
              </a:solidFill>
            </c:spPr>
            <c:extLst>
              <c:ext xmlns:c16="http://schemas.microsoft.com/office/drawing/2014/chart" uri="{C3380CC4-5D6E-409C-BE32-E72D297353CC}">
                <c16:uniqueId val="{00000003-A25D-4A73-9248-838D279E0485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A25D-4A73-9248-838D279E0485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A25D-4A73-9248-838D279E0485}"/>
              </c:ext>
            </c:extLst>
          </c:dPt>
          <c:dLbls>
            <c:dLbl>
              <c:idx val="0"/>
              <c:layout>
                <c:manualLayout>
                  <c:x val="2.2225159598743952E-3"/>
                  <c:y val="-1.3380771847963491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5D-4A73-9248-838D279E0485}"/>
                </c:ext>
              </c:extLst>
            </c:dLbl>
            <c:dLbl>
              <c:idx val="1"/>
              <c:layout>
                <c:manualLayout>
                  <c:x val="-1.1285741351031969E-2"/>
                  <c:y val="4.2412753961310473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5D-4A73-9248-838D279E0485}"/>
                </c:ext>
              </c:extLst>
            </c:dLbl>
            <c:dLbl>
              <c:idx val="2"/>
              <c:layout>
                <c:manualLayout>
                  <c:x val="-5.5092728785626332E-3"/>
                  <c:y val="3.0380480217750559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5D-4A73-9248-838D279E0485}"/>
                </c:ext>
              </c:extLst>
            </c:dLbl>
            <c:dLbl>
              <c:idx val="3"/>
              <c:layout>
                <c:manualLayout>
                  <c:x val="-4.5784826644187843E-2"/>
                  <c:y val="-4.8116781372101788E-4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5D-4A73-9248-838D279E0485}"/>
                </c:ext>
              </c:extLst>
            </c:dLbl>
            <c:dLbl>
              <c:idx val="4"/>
              <c:layout>
                <c:manualLayout>
                  <c:x val="8.0077466953712845E-3"/>
                  <c:y val="-5.7880820452999018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5D-4A73-9248-838D279E0485}"/>
                </c:ext>
              </c:extLst>
            </c:dLbl>
            <c:dLbl>
              <c:idx val="5"/>
              <c:layout>
                <c:manualLayout>
                  <c:x val="9.0114532394888064E-3"/>
                  <c:y val="-2.2708466997180873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5D-4A73-9248-838D279E0485}"/>
                </c:ext>
              </c:extLst>
            </c:dLbl>
            <c:spPr>
              <a:noFill/>
              <a:ln w="25368">
                <a:noFill/>
              </a:ln>
            </c:spPr>
            <c:txPr>
              <a:bodyPr/>
              <a:lstStyle/>
              <a:p>
                <a:pPr>
                  <a:defRPr sz="19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165</c:v>
                </c:pt>
                <c:pt idx="1">
                  <c:v>83</c:v>
                </c:pt>
                <c:pt idx="2">
                  <c:v>10</c:v>
                </c:pt>
                <c:pt idx="3">
                  <c:v>0</c:v>
                </c:pt>
                <c:pt idx="4">
                  <c:v>4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5D-4A73-9248-838D279E0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68162416426341765"/>
          <c:y val="0.13961669885603922"/>
          <c:w val="0.23163572146074329"/>
          <c:h val="0.66795325112662796"/>
        </c:manualLayout>
      </c:layout>
      <c:overlay val="0"/>
      <c:txPr>
        <a:bodyPr/>
        <a:lstStyle/>
        <a:p>
          <a:pPr>
            <a:defRPr sz="19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5"/>
      </a:pPr>
      <a:endParaRPr lang="es-E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9C-4CB1-8007-37C6FD3CAA36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9C-4CB1-8007-37C6FD3CAA36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9C-4CB1-8007-37C6FD3CAA36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9C-4CB1-8007-37C6FD3CAA3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0.46</c:v>
                </c:pt>
                <c:pt idx="1">
                  <c:v>0.3</c:v>
                </c:pt>
                <c:pt idx="2">
                  <c:v>0.43</c:v>
                </c:pt>
                <c:pt idx="3">
                  <c:v>0.59</c:v>
                </c:pt>
                <c:pt idx="4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9C-4CB1-8007-37C6FD3CAA3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9C-4CB1-8007-37C6FD3CAA36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9C-4CB1-8007-37C6FD3CAA36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9C-4CB1-8007-37C6FD3CAA36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9C-4CB1-8007-37C6FD3CAA3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0.35</c:v>
                </c:pt>
                <c:pt idx="1">
                  <c:v>0.18</c:v>
                </c:pt>
                <c:pt idx="2">
                  <c:v>0.28999999999999998</c:v>
                </c:pt>
                <c:pt idx="3">
                  <c:v>0.26</c:v>
                </c:pt>
                <c:pt idx="4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C9C-4CB1-8007-37C6FD3CAA3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C9C-4CB1-8007-37C6FD3CAA36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9C-4CB1-8007-37C6FD3CAA36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C9C-4CB1-8007-37C6FD3CAA36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9C-4CB1-8007-37C6FD3CAA3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0.05</c:v>
                </c:pt>
                <c:pt idx="1">
                  <c:v>0.01</c:v>
                </c:pt>
                <c:pt idx="2">
                  <c:v>0.08</c:v>
                </c:pt>
                <c:pt idx="3">
                  <c:v>0.04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9C-4CB1-8007-37C6FD3CAA3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0.02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C9C-4CB1-8007-37C6FD3CAA36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C9C-4CB1-8007-37C6FD3CAA36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C9C-4CB1-8007-37C6FD3CAA36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C9C-4CB1-8007-37C6FD3CAA3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0.11</c:v>
                </c:pt>
                <c:pt idx="1">
                  <c:v>0.51</c:v>
                </c:pt>
                <c:pt idx="2">
                  <c:v>0.19</c:v>
                </c:pt>
                <c:pt idx="3">
                  <c:v>0.1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C9C-4CB1-8007-37C6FD3CA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612464"/>
        <c:axId val="1"/>
      </c:barChart>
      <c:catAx>
        <c:axId val="23161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161246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82971197970623"/>
          <c:y val="0.14898640372656158"/>
          <c:w val="0.37892764362771647"/>
          <c:h val="0.64008266534250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83CC-48A0-B42A-1BB716DCC7A6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83CC-48A0-B42A-1BB716DCC7A6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83CC-48A0-B42A-1BB716DCC7A6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83CC-48A0-B42A-1BB716DCC7A6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83CC-48A0-B42A-1BB716DCC7A6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83CC-48A0-B42A-1BB716DCC7A6}"/>
              </c:ext>
            </c:extLst>
          </c:dPt>
          <c:dLbls>
            <c:dLbl>
              <c:idx val="0"/>
              <c:layout>
                <c:manualLayout>
                  <c:x val="2.8784783573232637E-3"/>
                  <c:y val="2.1632971554231451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CC-48A0-B42A-1BB716DCC7A6}"/>
                </c:ext>
              </c:extLst>
            </c:dLbl>
            <c:dLbl>
              <c:idx val="1"/>
              <c:layout>
                <c:manualLayout>
                  <c:x val="-9.4598070907094718E-3"/>
                  <c:y val="3.0663047094618378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CC-48A0-B42A-1BB716DCC7A6}"/>
                </c:ext>
              </c:extLst>
            </c:dLbl>
            <c:dLbl>
              <c:idx val="2"/>
              <c:layout>
                <c:manualLayout>
                  <c:x val="-4.2927760000552796E-2"/>
                  <c:y val="1.5919495060055643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CC-48A0-B42A-1BB716DCC7A6}"/>
                </c:ext>
              </c:extLst>
            </c:dLbl>
            <c:dLbl>
              <c:idx val="3"/>
              <c:layout>
                <c:manualLayout>
                  <c:x val="-6.7716256081300514E-3"/>
                  <c:y val="-7.583549912966329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CC-48A0-B42A-1BB716DCC7A6}"/>
                </c:ext>
              </c:extLst>
            </c:dLbl>
            <c:dLbl>
              <c:idx val="4"/>
              <c:layout>
                <c:manualLayout>
                  <c:x val="-1.3674989836416429E-2"/>
                  <c:y val="-2.2143680294708801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CC-48A0-B42A-1BB716DCC7A6}"/>
                </c:ext>
              </c:extLst>
            </c:dLbl>
            <c:dLbl>
              <c:idx val="5"/>
              <c:layout>
                <c:manualLayout>
                  <c:x val="1.1694098290673905E-2"/>
                  <c:y val="-5.2065924191908577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CC-48A0-B42A-1BB716DCC7A6}"/>
                </c:ext>
              </c:extLst>
            </c:dLbl>
            <c:spPr>
              <a:noFill/>
              <a:ln w="25348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161</c:v>
                </c:pt>
                <c:pt idx="1">
                  <c:v>80</c:v>
                </c:pt>
                <c:pt idx="2">
                  <c:v>7</c:v>
                </c:pt>
                <c:pt idx="3">
                  <c:v>0</c:v>
                </c:pt>
                <c:pt idx="4">
                  <c:v>3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CC-48A0-B42A-1BB716DCC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69564678201632557"/>
          <c:y val="0.13419730790531917"/>
          <c:w val="0.23148292547573945"/>
          <c:h val="0.66193609285077892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5"/>
      </a:pPr>
      <a:endParaRPr lang="es-E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D8-4F36-9644-B3F87247472C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D8-4F36-9644-B3F87247472C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D8-4F36-9644-B3F87247472C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D8-4F36-9644-B3F87247472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0.47</c:v>
                </c:pt>
                <c:pt idx="1">
                  <c:v>0.51</c:v>
                </c:pt>
                <c:pt idx="2">
                  <c:v>0.47</c:v>
                </c:pt>
                <c:pt idx="3">
                  <c:v>0.59</c:v>
                </c:pt>
                <c:pt idx="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D8-4F36-9644-B3F87247472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D8-4F36-9644-B3F87247472C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D8-4F36-9644-B3F87247472C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D8-4F36-9644-B3F87247472C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D8-4F36-9644-B3F87247472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0.35</c:v>
                </c:pt>
                <c:pt idx="1">
                  <c:v>0.28999999999999998</c:v>
                </c:pt>
                <c:pt idx="2">
                  <c:v>0.3</c:v>
                </c:pt>
                <c:pt idx="3">
                  <c:v>0.27</c:v>
                </c:pt>
                <c:pt idx="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D8-4F36-9644-B3F87247472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D8-4F36-9644-B3F87247472C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D8-4F36-9644-B3F87247472C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D8-4F36-9644-B3F87247472C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D8-4F36-9644-B3F87247472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0.05</c:v>
                </c:pt>
                <c:pt idx="1">
                  <c:v>0.01</c:v>
                </c:pt>
                <c:pt idx="2">
                  <c:v>0.11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7D8-4F36-9644-B3F87247472C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297723571021101E-3"/>
                  <c:y val="-1.6282225237449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D8-4F36-9644-B3F87247472C}"/>
                </c:ext>
              </c:extLst>
            </c:dLbl>
            <c:dLbl>
              <c:idx val="3"/>
              <c:layout>
                <c:manualLayout>
                  <c:x val="-1.1054454952680276E-16"/>
                  <c:y val="-2.98507462686568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D8-4F36-9644-B3F87247472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7D8-4F36-9644-B3F87247472C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7D8-4F36-9644-B3F87247472C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D8-4F36-9644-B3F87247472C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D8-4F36-9644-B3F87247472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0.12</c:v>
                </c:pt>
                <c:pt idx="1">
                  <c:v>0.17</c:v>
                </c:pt>
                <c:pt idx="2">
                  <c:v>0.1</c:v>
                </c:pt>
                <c:pt idx="3">
                  <c:v>0.13</c:v>
                </c:pt>
                <c:pt idx="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7D8-4F36-9644-B3F872474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252784"/>
        <c:axId val="1"/>
      </c:barChart>
      <c:catAx>
        <c:axId val="23925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925278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5056818774443"/>
          <c:y val="0.16354644263880289"/>
          <c:w val="0.41383519728337037"/>
          <c:h val="0.649402924967747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75E-4389-AAAC-9AC43DA509C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75E-4389-AAAC-9AC43DA509C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75E-4389-AAAC-9AC43DA509C5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975E-4389-AAAC-9AC43DA509C5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975E-4389-AAAC-9AC43DA509C5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975E-4389-AAAC-9AC43DA509C5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6-975E-4389-AAAC-9AC43DA509C5}"/>
              </c:ext>
            </c:extLst>
          </c:dPt>
          <c:dLbls>
            <c:dLbl>
              <c:idx val="0"/>
              <c:layout>
                <c:manualLayout>
                  <c:x val="-9.8291046952464281E-3"/>
                  <c:y val="-1.45301821624408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5E-4389-AAAC-9AC43DA509C5}"/>
                </c:ext>
              </c:extLst>
            </c:dLbl>
            <c:dLbl>
              <c:idx val="1"/>
              <c:layout>
                <c:manualLayout>
                  <c:x val="1.1386341413205702E-2"/>
                  <c:y val="1.411863365032547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5E-4389-AAAC-9AC43DA509C5}"/>
                </c:ext>
              </c:extLst>
            </c:dLbl>
            <c:dLbl>
              <c:idx val="2"/>
              <c:layout>
                <c:manualLayout>
                  <c:x val="1.2016537148542707E-2"/>
                  <c:y val="1.70154097028963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5E-4389-AAAC-9AC43DA509C5}"/>
                </c:ext>
              </c:extLst>
            </c:dLbl>
            <c:dLbl>
              <c:idx val="3"/>
              <c:layout>
                <c:manualLayout>
                  <c:x val="1.9164016262673049E-2"/>
                  <c:y val="-9.380980213367766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5E-4389-AAAC-9AC43DA509C5}"/>
                </c:ext>
              </c:extLst>
            </c:dLbl>
            <c:dLbl>
              <c:idx val="4"/>
              <c:layout>
                <c:manualLayout>
                  <c:x val="9.6140531453176199E-3"/>
                  <c:y val="5.1627694824395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5E-4389-AAAC-9AC43DA509C5}"/>
                </c:ext>
              </c:extLst>
            </c:dLbl>
            <c:dLbl>
              <c:idx val="5"/>
              <c:layout>
                <c:manualLayout>
                  <c:x val="-8.0812447463674969E-3"/>
                  <c:y val="-8.072510066894400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5E-4389-AAAC-9AC43DA509C5}"/>
                </c:ext>
              </c:extLst>
            </c:dLbl>
            <c:dLbl>
              <c:idx val="6"/>
              <c:layout>
                <c:manualLayout>
                  <c:x val="7.6326831695057726E-3"/>
                  <c:y val="-1.8295064992791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5E-4389-AAAC-9AC43DA509C5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994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15</c:v>
                </c:pt>
                <c:pt idx="1">
                  <c:v>13</c:v>
                </c:pt>
                <c:pt idx="2">
                  <c:v>34</c:v>
                </c:pt>
                <c:pt idx="3">
                  <c:v>53</c:v>
                </c:pt>
                <c:pt idx="4">
                  <c:v>57</c:v>
                </c:pt>
                <c:pt idx="5">
                  <c:v>119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5E-4389-AAAC-9AC43DA509C5}"/>
            </c:ext>
          </c:extLst>
        </c:ser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975E-4389-AAAC-9AC43DA509C5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75E-4389-AAAC-9AC43DA509C5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B60A58">
                      <a:shade val="30000"/>
                      <a:satMod val="115000"/>
                    </a:srgbClr>
                  </a:gs>
                  <a:gs pos="50000">
                    <a:srgbClr val="B60A58">
                      <a:shade val="67500"/>
                      <a:satMod val="115000"/>
                    </a:srgbClr>
                  </a:gs>
                  <a:gs pos="100000">
                    <a:srgbClr val="B60A5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975E-4389-AAAC-9AC43DA509C5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75E-4389-AAAC-9AC43DA509C5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99FF">
                      <a:shade val="30000"/>
                      <a:satMod val="115000"/>
                    </a:srgbClr>
                  </a:gs>
                  <a:gs pos="50000">
                    <a:srgbClr val="0099FF">
                      <a:shade val="67500"/>
                      <a:satMod val="115000"/>
                    </a:srgbClr>
                  </a:gs>
                  <a:gs pos="100000">
                    <a:srgbClr val="0099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975E-4389-AAAC-9AC43DA509C5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75E-4389-AAAC-9AC43DA509C5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975E-4389-AAAC-9AC43DA509C5}"/>
              </c:ext>
            </c:extLst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5E-4389-AAAC-9AC43DA509C5}"/>
                </c:ext>
              </c:extLst>
            </c:dLbl>
            <c:dLbl>
              <c:idx val="1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5E-4389-AAAC-9AC43DA509C5}"/>
                </c:ext>
              </c:extLst>
            </c:dLbl>
            <c:dLbl>
              <c:idx val="2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5E-4389-AAAC-9AC43DA509C5}"/>
                </c:ext>
              </c:extLst>
            </c:dLbl>
            <c:dLbl>
              <c:idx val="3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5E-4389-AAAC-9AC43DA509C5}"/>
                </c:ext>
              </c:extLst>
            </c:dLbl>
            <c:dLbl>
              <c:idx val="4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5E-4389-AAAC-9AC43DA509C5}"/>
                </c:ext>
              </c:extLst>
            </c:dLbl>
            <c:dLbl>
              <c:idx val="5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75E-4389-AAAC-9AC43DA509C5}"/>
                </c:ext>
              </c:extLst>
            </c:dLbl>
            <c:dLbl>
              <c:idx val="6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75E-4389-AAAC-9AC43DA509C5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 b="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15</c:v>
                </c:pt>
                <c:pt idx="1">
                  <c:v>13</c:v>
                </c:pt>
                <c:pt idx="2">
                  <c:v>34</c:v>
                </c:pt>
                <c:pt idx="3">
                  <c:v>53</c:v>
                </c:pt>
                <c:pt idx="4">
                  <c:v>57</c:v>
                </c:pt>
                <c:pt idx="5">
                  <c:v>119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75E-4389-AAAC-9AC43DA50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71519267010683718"/>
          <c:y val="7.6167979002624661E-2"/>
          <c:w val="0.28480732989316282"/>
          <c:h val="0.81513790284411169"/>
        </c:manualLayout>
      </c:layout>
      <c:overlay val="0"/>
      <c:txPr>
        <a:bodyPr/>
        <a:lstStyle/>
        <a:p>
          <a:pPr>
            <a:defRPr sz="1994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23407501945281"/>
          <c:y val="0.19006135025793044"/>
          <c:w val="0.39999538619248726"/>
          <c:h val="0.6849211520517647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0242-48E7-B46C-2A58009DA794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0242-48E7-B46C-2A58009DA794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0242-48E7-B46C-2A58009DA794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3-0242-48E7-B46C-2A58009DA794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0242-48E7-B46C-2A58009DA794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0242-48E7-B46C-2A58009DA794}"/>
              </c:ext>
            </c:extLst>
          </c:dPt>
          <c:dLbls>
            <c:dLbl>
              <c:idx val="0"/>
              <c:layout>
                <c:manualLayout>
                  <c:x val="2.6179438141271652E-3"/>
                  <c:y val="-1.5970357666212753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42-48E7-B46C-2A58009DA794}"/>
                </c:ext>
              </c:extLst>
            </c:dLbl>
            <c:dLbl>
              <c:idx val="1"/>
              <c:layout>
                <c:manualLayout>
                  <c:x val="-1.5389623726079591E-3"/>
                  <c:y val="-6.0414491040607496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42-48E7-B46C-2A58009DA794}"/>
                </c:ext>
              </c:extLst>
            </c:dLbl>
            <c:dLbl>
              <c:idx val="2"/>
              <c:layout>
                <c:manualLayout>
                  <c:x val="-3.5920728025512452E-2"/>
                  <c:y val="5.8923556182586788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42-48E7-B46C-2A58009DA794}"/>
                </c:ext>
              </c:extLst>
            </c:dLbl>
            <c:dLbl>
              <c:idx val="3"/>
              <c:layout>
                <c:manualLayout>
                  <c:x val="-1.6493875765529603E-3"/>
                  <c:y val="2.2381444570470803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42-48E7-B46C-2A58009DA794}"/>
                </c:ext>
              </c:extLst>
            </c:dLbl>
            <c:dLbl>
              <c:idx val="4"/>
              <c:layout>
                <c:manualLayout>
                  <c:x val="2.0990594925634268E-2"/>
                  <c:y val="-1.1837572270518359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42-48E7-B46C-2A58009DA794}"/>
                </c:ext>
              </c:extLst>
            </c:dLbl>
            <c:dLbl>
              <c:idx val="5"/>
              <c:layout>
                <c:manualLayout>
                  <c:x val="1.9180896865948083E-2"/>
                  <c:y val="-5.91719153345731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42-48E7-B46C-2A58009DA794}"/>
                </c:ext>
              </c:extLst>
            </c:dLbl>
            <c:spPr>
              <a:noFill/>
              <a:ln w="25358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164</c:v>
                </c:pt>
                <c:pt idx="1">
                  <c:v>84</c:v>
                </c:pt>
                <c:pt idx="2">
                  <c:v>7</c:v>
                </c:pt>
                <c:pt idx="3">
                  <c:v>0</c:v>
                </c:pt>
                <c:pt idx="4">
                  <c:v>3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42-48E7-B46C-2A58009DA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68075422010375797"/>
          <c:y val="0.15128608923884515"/>
          <c:w val="0.22724286554481699"/>
          <c:h val="0.75327497470637406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5"/>
      </a:pPr>
      <a:endParaRPr lang="es-E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50936810597016E-2"/>
          <c:y val="3.1921922242759006E-2"/>
          <c:w val="0.72925573844029079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5D-4985-98ED-FB2704D6B864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5D-4985-98ED-FB2704D6B864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5D-4985-98ED-FB2704D6B864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5D-4985-98ED-FB2704D6B864}"/>
                </c:ext>
              </c:extLst>
            </c:dLbl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0.44</c:v>
                </c:pt>
                <c:pt idx="1">
                  <c:v>0.45</c:v>
                </c:pt>
                <c:pt idx="2">
                  <c:v>0.42</c:v>
                </c:pt>
                <c:pt idx="3">
                  <c:v>0.56000000000000005</c:v>
                </c:pt>
                <c:pt idx="4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5D-4985-98ED-FB2704D6B86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5D-4985-98ED-FB2704D6B864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5D-4985-98ED-FB2704D6B864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5D-4985-98ED-FB2704D6B864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5D-4985-98ED-FB2704D6B864}"/>
                </c:ext>
              </c:extLst>
            </c:dLbl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0.34</c:v>
                </c:pt>
                <c:pt idx="1">
                  <c:v>0.31</c:v>
                </c:pt>
                <c:pt idx="2">
                  <c:v>0.37</c:v>
                </c:pt>
                <c:pt idx="3">
                  <c:v>0.3</c:v>
                </c:pt>
                <c:pt idx="4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5D-4985-98ED-FB2704D6B86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5D-4985-98ED-FB2704D6B864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5D-4985-98ED-FB2704D6B864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5D-4985-98ED-FB2704D6B864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5D-4985-98ED-FB2704D6B864}"/>
                </c:ext>
              </c:extLst>
            </c:dLbl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7.0000000000000007E-2</c:v>
                </c:pt>
                <c:pt idx="2">
                  <c:v>0.09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B5D-4985-98ED-FB2704D6B864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4774203635523268E-3"/>
                  <c:y val="8.14111261872455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B5D-4985-98ED-FB2704D6B864}"/>
                </c:ext>
              </c:extLst>
            </c:dLbl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B5D-4985-98ED-FB2704D6B864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B5D-4985-98ED-FB2704D6B864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5D-4985-98ED-FB2704D6B864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B5D-4985-98ED-FB2704D6B864}"/>
                </c:ext>
              </c:extLst>
            </c:dLbl>
            <c:spPr>
              <a:noFill/>
              <a:ln w="25377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0.16</c:v>
                </c:pt>
                <c:pt idx="2">
                  <c:v>0.11</c:v>
                </c:pt>
                <c:pt idx="3">
                  <c:v>0.12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B5D-4985-98ED-FB2704D6B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190320"/>
        <c:axId val="1"/>
      </c:barChart>
      <c:catAx>
        <c:axId val="22619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6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>
                <a:solidFill>
                  <a:schemeClr val="tx1"/>
                </a:solidFill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6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226190320"/>
        <c:crosses val="autoZero"/>
        <c:crossBetween val="between"/>
      </c:valAx>
      <c:spPr>
        <a:noFill/>
        <a:ln w="25377">
          <a:noFill/>
        </a:ln>
      </c:spPr>
    </c:plotArea>
    <c:legend>
      <c:legendPos val="r"/>
      <c:layout>
        <c:manualLayout>
          <c:xMode val="edge"/>
          <c:yMode val="edge"/>
          <c:x val="0.82228988818258186"/>
          <c:y val="0.13730149584960416"/>
          <c:w val="0.16736803248431154"/>
          <c:h val="0.6620845869876022"/>
        </c:manualLayout>
      </c:layout>
      <c:overlay val="0"/>
      <c:spPr>
        <a:noFill/>
        <a:ln w="25377">
          <a:noFill/>
        </a:ln>
      </c:spPr>
      <c:txPr>
        <a:bodyPr rot="0" vert="horz"/>
        <a:lstStyle/>
        <a:p>
          <a:pPr>
            <a:defRPr>
              <a:solidFill>
                <a:schemeClr val="tx1"/>
              </a:solidFill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7">
          <a:solidFill>
            <a:schemeClr val="tx1"/>
          </a:solidFill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21926946631699"/>
          <c:y val="0.21207989618926726"/>
          <c:w val="0.35941010498687725"/>
          <c:h val="0.575054558027484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B79D-4D56-8541-7F7CE69D059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B79D-4D56-8541-7F7CE69D059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B79D-4D56-8541-7F7CE69D059D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B79D-4D56-8541-7F7CE69D059D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shade val="30000"/>
                      <a:satMod val="115000"/>
                    </a:srgbClr>
                  </a:gs>
                  <a:gs pos="50000">
                    <a:srgbClr val="00CCFF">
                      <a:shade val="67500"/>
                      <a:satMod val="115000"/>
                    </a:srgbClr>
                  </a:gs>
                  <a:gs pos="100000">
                    <a:srgbClr val="00CC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B79D-4D56-8541-7F7CE69D059D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B79D-4D56-8541-7F7CE69D059D}"/>
              </c:ext>
            </c:extLst>
          </c:dPt>
          <c:dLbls>
            <c:dLbl>
              <c:idx val="0"/>
              <c:layout>
                <c:manualLayout>
                  <c:x val="3.1621828521434876E-3"/>
                  <c:y val="-9.2304203522789712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9D-4D56-8541-7F7CE69D059D}"/>
                </c:ext>
              </c:extLst>
            </c:dLbl>
            <c:dLbl>
              <c:idx val="1"/>
              <c:layout>
                <c:manualLayout>
                  <c:x val="-1.271434820647419E-3"/>
                  <c:y val="-2.3037555800368712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9D-4D56-8541-7F7CE69D059D}"/>
                </c:ext>
              </c:extLst>
            </c:dLbl>
            <c:dLbl>
              <c:idx val="2"/>
              <c:layout>
                <c:manualLayout>
                  <c:x val="-1.7589348206474217E-2"/>
                  <c:y val="-6.7401386102856127E-4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9D-4D56-8541-7F7CE69D059D}"/>
                </c:ext>
              </c:extLst>
            </c:dLbl>
            <c:dLbl>
              <c:idx val="3"/>
              <c:layout>
                <c:manualLayout>
                  <c:x val="1.6331474190726186E-3"/>
                  <c:y val="-1.5672747022930469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9D-4D56-8541-7F7CE69D059D}"/>
                </c:ext>
              </c:extLst>
            </c:dLbl>
            <c:dLbl>
              <c:idx val="4"/>
              <c:layout>
                <c:manualLayout>
                  <c:x val="2.1564960629921288E-3"/>
                  <c:y val="3.6727806186369438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9D-4D56-8541-7F7CE69D059D}"/>
                </c:ext>
              </c:extLst>
            </c:dLbl>
            <c:dLbl>
              <c:idx val="5"/>
              <c:layout>
                <c:manualLayout>
                  <c:x val="1.1251859142607208E-2"/>
                  <c:y val="-1.2354646076231435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D-4D56-8541-7F7CE69D059D}"/>
                </c:ext>
              </c:extLst>
            </c:dLbl>
            <c:spPr>
              <a:noFill/>
              <a:ln w="25368">
                <a:noFill/>
              </a:ln>
            </c:spPr>
            <c:txPr>
              <a:bodyPr/>
              <a:lstStyle/>
              <a:p>
                <a:pPr>
                  <a:defRPr sz="19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98</c:v>
                </c:pt>
                <c:pt idx="1">
                  <c:v>103</c:v>
                </c:pt>
                <c:pt idx="2">
                  <c:v>61</c:v>
                </c:pt>
                <c:pt idx="3">
                  <c:v>11</c:v>
                </c:pt>
                <c:pt idx="4">
                  <c:v>2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9D-4D56-8541-7F7CE69D0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705446277110098"/>
          <c:y val="0.11665412162462743"/>
          <c:w val="0.21858510844039236"/>
          <c:h val="0.66107282352417818"/>
        </c:manualLayout>
      </c:layout>
      <c:overlay val="0"/>
      <c:txPr>
        <a:bodyPr/>
        <a:lstStyle/>
        <a:p>
          <a:pPr>
            <a:defRPr sz="19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5"/>
      </a:pPr>
      <a:endParaRPr lang="es-E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82-4F42-87F1-6C8651B01B98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82-4F42-87F1-6C8651B01B98}"/>
                </c:ext>
              </c:extLst>
            </c:dLbl>
            <c:dLbl>
              <c:idx val="2"/>
              <c:layout>
                <c:manualLayout>
                  <c:x val="3.2825175170470137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82-4F42-87F1-6C8651B01B98}"/>
                </c:ext>
              </c:extLst>
            </c:dLbl>
            <c:dLbl>
              <c:idx val="3"/>
              <c:layout>
                <c:manualLayout>
                  <c:x val="-5.8290569032467153E-3"/>
                  <c:y val="8.13983055374523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82-4F42-87F1-6C8651B01B9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0.22</c:v>
                </c:pt>
                <c:pt idx="2">
                  <c:v>0.19</c:v>
                </c:pt>
                <c:pt idx="3">
                  <c:v>0.22</c:v>
                </c:pt>
                <c:pt idx="4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82-4F42-87F1-6C8651B01B9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82-4F42-87F1-6C8651B01B98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82-4F42-87F1-6C8651B01B98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82-4F42-87F1-6C8651B01B98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82-4F42-87F1-6C8651B01B9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0.39</c:v>
                </c:pt>
                <c:pt idx="1">
                  <c:v>0.35</c:v>
                </c:pt>
                <c:pt idx="2">
                  <c:v>0.38</c:v>
                </c:pt>
                <c:pt idx="3">
                  <c:v>0.38</c:v>
                </c:pt>
                <c:pt idx="4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82-4F42-87F1-6C8651B01B9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82-4F42-87F1-6C8651B01B98}"/>
                </c:ext>
              </c:extLst>
            </c:dLbl>
            <c:dLbl>
              <c:idx val="1"/>
              <c:layout>
                <c:manualLayout>
                  <c:x val="6.0297723571021101E-3"/>
                  <c:y val="1.35672389662281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82-4F42-87F1-6C8651B01B98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82-4F42-87F1-6C8651B01B98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82-4F42-87F1-6C8651B01B9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0.25</c:v>
                </c:pt>
                <c:pt idx="1">
                  <c:v>0.2</c:v>
                </c:pt>
                <c:pt idx="2">
                  <c:v>0.23</c:v>
                </c:pt>
                <c:pt idx="3">
                  <c:v>0.24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B82-4F42-87F1-6C8651B01B9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0.09</c:v>
                </c:pt>
                <c:pt idx="1">
                  <c:v>0.05</c:v>
                </c:pt>
                <c:pt idx="2">
                  <c:v>0.1</c:v>
                </c:pt>
                <c:pt idx="3">
                  <c:v>7.0000000000000007E-2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B82-4F42-87F1-6C8651B01B98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0.03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B82-4F42-87F1-6C8651B01B98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B82-4F42-87F1-6C8651B01B98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82-4F42-87F1-6C8651B01B98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0.11</c:v>
                </c:pt>
                <c:pt idx="1">
                  <c:v>0.16</c:v>
                </c:pt>
                <c:pt idx="2">
                  <c:v>0.09</c:v>
                </c:pt>
                <c:pt idx="3">
                  <c:v>0.06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B82-4F42-87F1-6C8651B01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324336"/>
        <c:axId val="1"/>
      </c:barChart>
      <c:catAx>
        <c:axId val="23932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932433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90490114917228"/>
          <c:y val="0.16742023906248829"/>
          <c:w val="0.37869611337625786"/>
          <c:h val="0.6507194409848624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79A3-4769-9727-F63C244ECAEF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79A3-4769-9727-F63C244ECAEF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79A3-4769-9727-F63C244ECAEF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79A3-4769-9727-F63C244ECAEF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shade val="30000"/>
                      <a:satMod val="115000"/>
                    </a:srgbClr>
                  </a:gs>
                  <a:gs pos="50000">
                    <a:srgbClr val="00CCFF">
                      <a:shade val="67500"/>
                      <a:satMod val="115000"/>
                    </a:srgbClr>
                  </a:gs>
                  <a:gs pos="100000">
                    <a:srgbClr val="00CC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79A3-4769-9727-F63C244ECAEF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79A3-4769-9727-F63C244ECAEF}"/>
              </c:ext>
            </c:extLst>
          </c:dPt>
          <c:dLbls>
            <c:dLbl>
              <c:idx val="0"/>
              <c:layout>
                <c:manualLayout>
                  <c:x val="-5.8030579187083103E-3"/>
                  <c:y val="-1.1812944752460685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A3-4769-9727-F63C244ECAEF}"/>
                </c:ext>
              </c:extLst>
            </c:dLbl>
            <c:dLbl>
              <c:idx val="1"/>
              <c:layout>
                <c:manualLayout>
                  <c:x val="-3.3396612090889635E-2"/>
                  <c:y val="-1.4558375950771894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A3-4769-9727-F63C244ECAEF}"/>
                </c:ext>
              </c:extLst>
            </c:dLbl>
            <c:dLbl>
              <c:idx val="2"/>
              <c:layout>
                <c:manualLayout>
                  <c:x val="-3.387144428546137E-2"/>
                  <c:y val="3.6878664397796398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A3-4769-9727-F63C244ECAEF}"/>
                </c:ext>
              </c:extLst>
            </c:dLbl>
            <c:dLbl>
              <c:idx val="3"/>
              <c:layout>
                <c:manualLayout>
                  <c:x val="-2.7542627941872174E-2"/>
                  <c:y val="-1.7592127250947699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A3-4769-9727-F63C244ECAEF}"/>
                </c:ext>
              </c:extLst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A3-4769-9727-F63C244ECAEF}"/>
                </c:ext>
              </c:extLst>
            </c:dLbl>
            <c:dLbl>
              <c:idx val="5"/>
              <c:layout>
                <c:manualLayout>
                  <c:x val="5.1885149078075524E-2"/>
                  <c:y val="-1.9149326561595268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A3-4769-9727-F63C244ECAEF}"/>
                </c:ext>
              </c:extLst>
            </c:dLbl>
            <c:spPr>
              <a:noFill/>
              <a:ln w="25336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152</c:v>
                </c:pt>
                <c:pt idx="1">
                  <c:v>101</c:v>
                </c:pt>
                <c:pt idx="2">
                  <c:v>13</c:v>
                </c:pt>
                <c:pt idx="3">
                  <c:v>0</c:v>
                </c:pt>
                <c:pt idx="4">
                  <c:v>3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A3-4769-9727-F63C244EC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8">
          <a:noFill/>
        </a:ln>
      </c:spPr>
    </c:plotArea>
    <c:legend>
      <c:legendPos val="r"/>
      <c:layout>
        <c:manualLayout>
          <c:xMode val="edge"/>
          <c:yMode val="edge"/>
          <c:x val="0.6724734270094691"/>
          <c:y val="0.11514204402610594"/>
          <c:w val="0.25232708342396426"/>
          <c:h val="0.71767681338683242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4"/>
      </a:pPr>
      <a:endParaRPr lang="es-E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C0-4D9A-895A-5E0407FCD746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C0-4D9A-895A-5E0407FCD746}"/>
                </c:ext>
              </c:extLst>
            </c:dLbl>
            <c:dLbl>
              <c:idx val="2"/>
              <c:layout>
                <c:manualLayout>
                  <c:x val="-1.1791884543628244E-2"/>
                  <c:y val="8.14111261872455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C0-4D9A-895A-5E0407FCD746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C0-4D9A-895A-5E0407FCD74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0.36</c:v>
                </c:pt>
                <c:pt idx="2">
                  <c:v>0.36</c:v>
                </c:pt>
                <c:pt idx="3">
                  <c:v>0.47</c:v>
                </c:pt>
                <c:pt idx="4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C0-4D9A-895A-5E0407FCD74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C0-4D9A-895A-5E0407FCD746}"/>
                </c:ext>
              </c:extLst>
            </c:dLbl>
            <c:dLbl>
              <c:idx val="1"/>
              <c:layout>
                <c:manualLayout>
                  <c:x val="4.9238788718437799E-3"/>
                  <c:y val="8.14047158623489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C0-4D9A-895A-5E0407FCD746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C0-4D9A-895A-5E0407FCD746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C0-4D9A-895A-5E0407FCD74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0.48</c:v>
                </c:pt>
                <c:pt idx="1">
                  <c:v>0.36</c:v>
                </c:pt>
                <c:pt idx="2">
                  <c:v>0.38</c:v>
                </c:pt>
                <c:pt idx="3">
                  <c:v>0.41</c:v>
                </c:pt>
                <c:pt idx="4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AC0-4D9A-895A-5E0407FCD74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C0-4D9A-895A-5E0407FCD746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C0-4D9A-895A-5E0407FCD746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AC0-4D9A-895A-5E0407FCD746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AC0-4D9A-895A-5E0407FCD74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0.09</c:v>
                </c:pt>
                <c:pt idx="1">
                  <c:v>0.1</c:v>
                </c:pt>
                <c:pt idx="2">
                  <c:v>0.15</c:v>
                </c:pt>
                <c:pt idx="3">
                  <c:v>0.05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AC0-4D9A-895A-5E0407FCD74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0.02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AC0-4D9A-895A-5E0407FCD746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AC0-4D9A-895A-5E0407FCD746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AC0-4D9A-895A-5E0407FCD746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AC0-4D9A-895A-5E0407FCD746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0.12</c:v>
                </c:pt>
                <c:pt idx="1">
                  <c:v>0.17</c:v>
                </c:pt>
                <c:pt idx="2">
                  <c:v>0.09</c:v>
                </c:pt>
                <c:pt idx="3">
                  <c:v>7.0000000000000007E-2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AC0-4D9A-895A-5E0407FCD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557616"/>
        <c:axId val="1"/>
      </c:barChart>
      <c:catAx>
        <c:axId val="23055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055761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91863517060402"/>
          <c:y val="0.1165282497582541"/>
          <c:w val="0.40586067366579243"/>
          <c:h val="0.683554818805544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339966">
                      <a:shade val="30000"/>
                      <a:satMod val="115000"/>
                    </a:srgbClr>
                  </a:gs>
                  <a:gs pos="50000">
                    <a:srgbClr val="339966">
                      <a:shade val="67500"/>
                      <a:satMod val="115000"/>
                    </a:srgbClr>
                  </a:gs>
                  <a:gs pos="100000">
                    <a:srgbClr val="339966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EE1A-43F0-BEC3-901B15C98A0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00CC99">
                      <a:shade val="30000"/>
                      <a:satMod val="115000"/>
                    </a:srgbClr>
                  </a:gs>
                  <a:gs pos="50000">
                    <a:srgbClr val="00CC99">
                      <a:shade val="67500"/>
                      <a:satMod val="115000"/>
                    </a:srgbClr>
                  </a:gs>
                  <a:gs pos="100000">
                    <a:srgbClr val="00CC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EE1A-43F0-BEC3-901B15C98A0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EE1A-43F0-BEC3-901B15C98A0D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EE1A-43F0-BEC3-901B15C98A0D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EE1A-43F0-BEC3-901B15C98A0D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EE1A-43F0-BEC3-901B15C98A0D}"/>
              </c:ext>
            </c:extLst>
          </c:dPt>
          <c:dLbls>
            <c:dLbl>
              <c:idx val="0"/>
              <c:layout>
                <c:manualLayout>
                  <c:x val="7.084536307961505E-3"/>
                  <c:y val="2.5055946953999212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1A-43F0-BEC3-901B15C98A0D}"/>
                </c:ext>
              </c:extLst>
            </c:dLbl>
            <c:dLbl>
              <c:idx val="1"/>
              <c:layout>
                <c:manualLayout>
                  <c:x val="-1.3501640419947523E-2"/>
                  <c:y val="-7.2440944881889836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1A-43F0-BEC3-901B15C98A0D}"/>
                </c:ext>
              </c:extLst>
            </c:dLbl>
            <c:dLbl>
              <c:idx val="2"/>
              <c:layout>
                <c:manualLayout>
                  <c:x val="8.9720034995625724E-4"/>
                  <c:y val="-3.5548188055440442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1A-43F0-BEC3-901B15C98A0D}"/>
                </c:ext>
              </c:extLst>
            </c:dLbl>
            <c:dLbl>
              <c:idx val="3"/>
              <c:layout>
                <c:manualLayout>
                  <c:x val="-9.8832567804024527E-3"/>
                  <c:y val="1.2198554128102407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1A-43F0-BEC3-901B15C98A0D}"/>
                </c:ext>
              </c:extLst>
            </c:dLbl>
            <c:dLbl>
              <c:idx val="4"/>
              <c:layout>
                <c:manualLayout>
                  <c:x val="2.9733705161855108E-2"/>
                  <c:y val="-8.3803912993144266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1A-43F0-BEC3-901B15C98A0D}"/>
                </c:ext>
              </c:extLst>
            </c:dLbl>
            <c:dLbl>
              <c:idx val="5"/>
              <c:layout>
                <c:manualLayout>
                  <c:x val="-3.3321303587051658E-3"/>
                  <c:y val="-2.52668416447944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1A-43F0-BEC3-901B15C98A0D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9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138</c:v>
                </c:pt>
                <c:pt idx="1">
                  <c:v>107</c:v>
                </c:pt>
                <c:pt idx="2">
                  <c:v>12</c:v>
                </c:pt>
                <c:pt idx="3">
                  <c:v>2</c:v>
                </c:pt>
                <c:pt idx="4">
                  <c:v>3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1A-43F0-BEC3-901B15C98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71037734493714599"/>
          <c:y val="0.14589313835770529"/>
          <c:w val="0.21874513054289269"/>
          <c:h val="0.66889013873265823"/>
        </c:manualLayout>
      </c:layout>
      <c:overlay val="0"/>
      <c:txPr>
        <a:bodyPr/>
        <a:lstStyle/>
        <a:p>
          <a:pPr>
            <a:defRPr sz="19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5"/>
      </a:pPr>
      <a:endParaRPr lang="es-E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Excelent</c:v>
                </c:pt>
              </c:strCache>
            </c:strRef>
          </c:tx>
          <c:spPr>
            <a:gradFill flip="none" rotWithShape="1">
              <a:gsLst>
                <a:gs pos="0">
                  <a:srgbClr val="339966">
                    <a:shade val="30000"/>
                    <a:satMod val="115000"/>
                  </a:srgbClr>
                </a:gs>
                <a:gs pos="50000">
                  <a:srgbClr val="339966">
                    <a:shade val="67500"/>
                    <a:satMod val="115000"/>
                  </a:srgbClr>
                </a:gs>
                <a:gs pos="100000">
                  <a:srgbClr val="339966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F1-4E8D-87D0-7940588C7ADD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F1-4E8D-87D0-7940588C7ADD}"/>
                </c:ext>
              </c:extLst>
            </c:dLbl>
            <c:dLbl>
              <c:idx val="2"/>
              <c:layout>
                <c:manualLayout>
                  <c:x val="-2.7472260079750227E-3"/>
                  <c:y val="1.08548168249660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F1-4E8D-87D0-7940588C7ADD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F1-4E8D-87D0-7940588C7ADD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0.26</c:v>
                </c:pt>
                <c:pt idx="1">
                  <c:v>0.37</c:v>
                </c:pt>
                <c:pt idx="2">
                  <c:v>0.33</c:v>
                </c:pt>
                <c:pt idx="3">
                  <c:v>0.41</c:v>
                </c:pt>
                <c:pt idx="4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F1-4E8D-87D0-7940588C7AD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Bé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75000"/>
                    <a:shade val="30000"/>
                    <a:satMod val="115000"/>
                  </a:schemeClr>
                </a:gs>
                <a:gs pos="50000">
                  <a:schemeClr val="accent5">
                    <a:lumMod val="75000"/>
                    <a:shade val="67500"/>
                    <a:satMod val="115000"/>
                  </a:schemeClr>
                </a:gs>
                <a:gs pos="100000">
                  <a:schemeClr val="accent5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F1-4E8D-87D0-7940588C7ADD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F1-4E8D-87D0-7940588C7ADD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F1-4E8D-87D0-7940588C7ADD}"/>
                </c:ext>
              </c:extLst>
            </c:dLbl>
            <c:dLbl>
              <c:idx val="3"/>
              <c:layout>
                <c:manualLayout>
                  <c:x val="1.1050982200064523E-2"/>
                  <c:y val="8.139830553745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F1-4E8D-87D0-7940588C7ADD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0.53</c:v>
                </c:pt>
                <c:pt idx="1">
                  <c:v>0.4</c:v>
                </c:pt>
                <c:pt idx="2">
                  <c:v>0.47</c:v>
                </c:pt>
                <c:pt idx="3">
                  <c:v>0.4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AF1-4E8D-87D0-7940588C7AD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Regular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F1-4E8D-87D0-7940588C7ADD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F1-4E8D-87D0-7940588C7ADD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F1-4E8D-87D0-7940588C7ADD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F1-4E8D-87D0-7940588C7ADD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0.08</c:v>
                </c:pt>
                <c:pt idx="1">
                  <c:v>0.06</c:v>
                </c:pt>
                <c:pt idx="2">
                  <c:v>0.1</c:v>
                </c:pt>
                <c:pt idx="3">
                  <c:v>0.08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AF1-4E8D-87D0-7940588C7ADD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Deficient</c:v>
                </c:pt>
              </c:strCache>
            </c:strRef>
          </c:tx>
          <c:spPr>
            <a:gradFill flip="none" rotWithShape="1">
              <a:gsLst>
                <a:gs pos="0">
                  <a:srgbClr val="006699">
                    <a:shade val="30000"/>
                    <a:satMod val="115000"/>
                  </a:srgbClr>
                </a:gs>
                <a:gs pos="50000">
                  <a:srgbClr val="006699">
                    <a:shade val="67500"/>
                    <a:satMod val="115000"/>
                  </a:srgbClr>
                </a:gs>
                <a:gs pos="100000">
                  <a:srgbClr val="0066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0.01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AF1-4E8D-87D0-7940588C7ADD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Molt deficient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AF1-4E8D-87D0-7940588C7ADD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AF1-4E8D-87D0-7940588C7ADD}"/>
                </c:ext>
              </c:extLst>
            </c:dLbl>
            <c:dLbl>
              <c:idx val="1"/>
              <c:layout>
                <c:manualLayout>
                  <c:x val="-5.5271789282166566E-17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AF1-4E8D-87D0-7940588C7ADD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vert="horz"/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0.12</c:v>
                </c:pt>
                <c:pt idx="1">
                  <c:v>0.17</c:v>
                </c:pt>
                <c:pt idx="2">
                  <c:v>0.09</c:v>
                </c:pt>
                <c:pt idx="3">
                  <c:v>0.1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AF1-4E8D-87D0-7940588C7A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976176"/>
        <c:axId val="1"/>
      </c:barChart>
      <c:catAx>
        <c:axId val="22197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22197617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2373300898363314"/>
          <c:w val="0.16736806204309207"/>
          <c:h val="0.6620845869876022"/>
        </c:manualLayout>
      </c:layout>
      <c:overlay val="0"/>
      <c:spPr>
        <a:noFill/>
        <a:ln w="25374">
          <a:noFill/>
        </a:ln>
      </c:spPr>
      <c:txPr>
        <a:bodyPr rot="0" vert="horz"/>
        <a:lstStyle/>
        <a:p>
          <a:pPr>
            <a:defRPr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solidFill>
            <a:schemeClr val="tx1"/>
          </a:solidFill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6180829182479"/>
          <c:y val="0.15123416549675484"/>
          <c:w val="0.40786125608893814"/>
          <c:h val="0.59282188108911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016-4039-B0B7-9F73BD626E1A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016-4039-B0B7-9F73BD626E1A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016-4039-B0B7-9F73BD626E1A}"/>
              </c:ext>
            </c:extLst>
          </c:dPt>
          <c:dLbls>
            <c:dLbl>
              <c:idx val="0"/>
              <c:layout>
                <c:manualLayout>
                  <c:x val="9.6331149539100793E-3"/>
                  <c:y val="-2.0140818729213333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16-4039-B0B7-9F73BD626E1A}"/>
                </c:ext>
              </c:extLst>
            </c:dLbl>
            <c:dLbl>
              <c:idx val="1"/>
              <c:layout>
                <c:manualLayout>
                  <c:x val="-1.0115493008849759E-2"/>
                  <c:y val="-1.2553789339647523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16-4039-B0B7-9F73BD626E1A}"/>
                </c:ext>
              </c:extLst>
            </c:dLbl>
            <c:dLbl>
              <c:idx val="2"/>
              <c:layout>
                <c:manualLayout>
                  <c:x val="9.903448238790997E-4"/>
                  <c:y val="1.0931136460891359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16-4039-B0B7-9F73BD626E1A}"/>
                </c:ext>
              </c:extLst>
            </c:dLbl>
            <c:spPr>
              <a:noFill/>
              <a:ln w="25386">
                <a:noFill/>
              </a:ln>
            </c:spPr>
            <c:txPr>
              <a:bodyPr/>
              <a:lstStyle/>
              <a:p>
                <a:pPr>
                  <a:defRPr sz="1998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228</c:v>
                </c:pt>
                <c:pt idx="1">
                  <c:v>19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16-4039-B0B7-9F73BD626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72758986032894757"/>
          <c:y val="0.19779229958459915"/>
          <c:w val="0.13369348248944612"/>
          <c:h val="0.52299667266001193"/>
        </c:manualLayout>
      </c:layout>
      <c:overlay val="0"/>
      <c:txPr>
        <a:bodyPr/>
        <a:lstStyle/>
        <a:p>
          <a:pPr>
            <a:defRPr sz="1998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FA-44AD-9C85-B4C7C9E812DC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FA-44AD-9C85-B4C7C9E812DC}"/>
                </c:ext>
              </c:extLst>
            </c:dLbl>
            <c:dLbl>
              <c:idx val="2"/>
              <c:layout>
                <c:manualLayout>
                  <c:x val="-4.254631726579232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FA-44AD-9C85-B4C7C9E812DC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FA-44AD-9C85-B4C7C9E812D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0.63</c:v>
                </c:pt>
                <c:pt idx="1">
                  <c:v>0.6</c:v>
                </c:pt>
                <c:pt idx="2">
                  <c:v>0.72</c:v>
                </c:pt>
                <c:pt idx="3">
                  <c:v>0.69</c:v>
                </c:pt>
                <c:pt idx="4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FA-44AD-9C85-B4C7C9E812D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FA-44AD-9C85-B4C7C9E812DC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FA-44AD-9C85-B4C7C9E812DC}"/>
                </c:ext>
              </c:extLst>
            </c:dLbl>
            <c:dLbl>
              <c:idx val="2"/>
              <c:layout>
                <c:manualLayout>
                  <c:x val="5.0621156053885751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FA-44AD-9C85-B4C7C9E812DC}"/>
                </c:ext>
              </c:extLst>
            </c:dLbl>
            <c:dLbl>
              <c:idx val="3"/>
              <c:layout>
                <c:manualLayout>
                  <c:x val="3.513735890694006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FA-44AD-9C85-B4C7C9E812D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0.09</c:v>
                </c:pt>
                <c:pt idx="1">
                  <c:v>0.04</c:v>
                </c:pt>
                <c:pt idx="2">
                  <c:v>0.06</c:v>
                </c:pt>
                <c:pt idx="3">
                  <c:v>0.11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FA-44AD-9C85-B4C7C9E812D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FA-44AD-9C85-B4C7C9E812DC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FA-44AD-9C85-B4C7C9E812DC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6FA-44AD-9C85-B4C7C9E812DC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FA-44AD-9C85-B4C7C9E812DC}"/>
                </c:ext>
              </c:extLst>
            </c:dLbl>
            <c:spPr>
              <a:noFill/>
              <a:ln w="25374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0.28000000000000003</c:v>
                </c:pt>
                <c:pt idx="1">
                  <c:v>0.36</c:v>
                </c:pt>
                <c:pt idx="2">
                  <c:v>0.22</c:v>
                </c:pt>
                <c:pt idx="3">
                  <c:v>0.2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6FA-44AD-9C85-B4C7C9E81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105648"/>
        <c:axId val="1"/>
      </c:barChart>
      <c:catAx>
        <c:axId val="22210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2210564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4001323005356037"/>
          <c:w val="0.16736806204309207"/>
          <c:h val="0.64446386274886369"/>
        </c:manualLayout>
      </c:layout>
      <c:overlay val="0"/>
      <c:spPr>
        <a:noFill/>
        <a:ln w="2537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6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4490842528985268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16-24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7230296412877583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AC-4AAB-B616-D765AB6C5CC9}"/>
                </c:ext>
              </c:extLst>
            </c:dLbl>
            <c:dLbl>
              <c:idx val="3"/>
              <c:layout>
                <c:manualLayout>
                  <c:x val="-4.7230296412878736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0.08</c:v>
                </c:pt>
                <c:pt idx="1">
                  <c:v>0.08</c:v>
                </c:pt>
                <c:pt idx="2">
                  <c:v>0.08</c:v>
                </c:pt>
                <c:pt idx="3">
                  <c:v>0.09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AC-4AAB-B616-D765AB6C5CC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25-34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743432137625862E-3"/>
                  <c:y val="-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AC-4AAB-B616-D765AB6C5CC9}"/>
                </c:ext>
              </c:extLst>
            </c:dLbl>
            <c:dLbl>
              <c:idx val="2"/>
              <c:layout>
                <c:manualLayout>
                  <c:x val="-6.2973728550503446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0.09</c:v>
                </c:pt>
                <c:pt idx="1">
                  <c:v>0.09</c:v>
                </c:pt>
                <c:pt idx="2">
                  <c:v>0.11</c:v>
                </c:pt>
                <c:pt idx="3">
                  <c:v>0.09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AC-4AAB-B616-D765AB6C5CC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35-44</c:v>
                </c:pt>
              </c:strCache>
            </c:strRef>
          </c:tx>
          <c:spPr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0214517867893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AC-4AAB-B616-D765AB6C5CC9}"/>
                </c:ext>
              </c:extLst>
            </c:dLbl>
            <c:dLbl>
              <c:idx val="1"/>
              <c:layout>
                <c:manualLayout>
                  <c:x val="-9.4460592825755165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AC-4AAB-B616-D765AB6C5CC9}"/>
                </c:ext>
              </c:extLst>
            </c:dLbl>
            <c:dLbl>
              <c:idx val="2"/>
              <c:layout>
                <c:manualLayout>
                  <c:x val="-9.446090843541503E-3"/>
                  <c:y val="8.14153997371766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AC-4AAB-B616-D765AB6C5CC9}"/>
                </c:ext>
              </c:extLst>
            </c:dLbl>
            <c:dLbl>
              <c:idx val="3"/>
              <c:layout>
                <c:manualLayout>
                  <c:x val="3.1486864275251723E-3"/>
                  <c:y val="1.35668686385272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0.2</c:v>
                </c:pt>
                <c:pt idx="1">
                  <c:v>0.14000000000000001</c:v>
                </c:pt>
                <c:pt idx="2">
                  <c:v>0.15</c:v>
                </c:pt>
                <c:pt idx="3">
                  <c:v>0.08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AC-4AAB-B616-D765AB6C5CC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45-54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7230296412877583E-3"/>
                  <c:y val="-1.89936160939382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AC-4AAB-B616-D765AB6C5CC9}"/>
                </c:ext>
              </c:extLst>
            </c:dLbl>
            <c:dLbl>
              <c:idx val="2"/>
              <c:layout>
                <c:manualLayout>
                  <c:x val="-1.4169088923863333E-2"/>
                  <c:y val="5.42674745541088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AC-4AAB-B616-D765AB6C5CC9}"/>
                </c:ext>
              </c:extLst>
            </c:dLbl>
            <c:dLbl>
              <c:idx val="3"/>
              <c:layout>
                <c:manualLayout>
                  <c:x val="-3.1486864275251723E-3"/>
                  <c:y val="1.62802423662327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0.23</c:v>
                </c:pt>
                <c:pt idx="1">
                  <c:v>0.15</c:v>
                </c:pt>
                <c:pt idx="2">
                  <c:v>0.22</c:v>
                </c:pt>
                <c:pt idx="3">
                  <c:v>0.17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AC-4AAB-B616-D765AB6C5CC9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55-64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973728550503446E-3"/>
                  <c:y val="-1.8993616093938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AC-4AAB-B616-D765AB6C5CC9}"/>
                </c:ext>
              </c:extLst>
            </c:dLbl>
            <c:dLbl>
              <c:idx val="2"/>
              <c:layout>
                <c:manualLayout>
                  <c:x val="7.8717160688128156E-3"/>
                  <c:y val="-4.97446103539499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6AC-4AAB-B616-D765AB6C5CC9}"/>
                </c:ext>
              </c:extLst>
            </c:dLbl>
            <c:dLbl>
              <c:idx val="3"/>
              <c:layout>
                <c:manualLayout>
                  <c:x val="9.4460592825755165E-3"/>
                  <c:y val="5.4267474554109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0.19</c:v>
                </c:pt>
                <c:pt idx="1">
                  <c:v>0.21</c:v>
                </c:pt>
                <c:pt idx="2">
                  <c:v>0.21</c:v>
                </c:pt>
                <c:pt idx="3">
                  <c:v>0.14000000000000001</c:v>
                </c:pt>
                <c:pt idx="4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6AC-4AAB-B616-D765AB6C5CC9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65 o més</c:v>
                </c:pt>
              </c:strCache>
            </c:strRef>
          </c:tx>
          <c:spPr>
            <a:gradFill flip="none" rotWithShape="1">
              <a:gsLst>
                <a:gs pos="0">
                  <a:srgbClr val="FAE148">
                    <a:shade val="30000"/>
                    <a:satMod val="115000"/>
                  </a:srgbClr>
                </a:gs>
                <a:gs pos="50000">
                  <a:srgbClr val="FAE148">
                    <a:shade val="67500"/>
                    <a:satMod val="115000"/>
                  </a:srgbClr>
                </a:gs>
                <a:gs pos="100000">
                  <a:srgbClr val="FAE148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2594745710100689E-2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Hoja1!$G$2:$G$6</c:f>
              <c:numCache>
                <c:formatCode>0%</c:formatCode>
                <c:ptCount val="5"/>
                <c:pt idx="0">
                  <c:v>0.18</c:v>
                </c:pt>
                <c:pt idx="1">
                  <c:v>0.31</c:v>
                </c:pt>
                <c:pt idx="2">
                  <c:v>0.19</c:v>
                </c:pt>
                <c:pt idx="3">
                  <c:v>0.39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6AC-4AAB-B616-D765AB6C5CC9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74343213762615E-3"/>
                  <c:y val="1.085349491082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6AC-4AAB-B616-D765AB6C5CC9}"/>
                </c:ext>
              </c:extLst>
            </c:dLbl>
            <c:dLbl>
              <c:idx val="2"/>
              <c:layout>
                <c:manualLayout>
                  <c:x val="4.7230296412877583E-3"/>
                  <c:y val="-9.94892207078998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6AC-4AAB-B616-D765AB6C5CC9}"/>
                </c:ext>
              </c:extLst>
            </c:dLbl>
            <c:dLbl>
              <c:idx val="3"/>
              <c:layout>
                <c:manualLayout>
                  <c:x val="4.7230296412877583E-3"/>
                  <c:y val="-9.94892207078998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6AC-4AAB-B616-D765AB6C5CC9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Hoja1!$H$2:$H$6</c:f>
              <c:numCache>
                <c:formatCode>0%</c:formatCode>
                <c:ptCount val="5"/>
                <c:pt idx="0">
                  <c:v>0.03</c:v>
                </c:pt>
                <c:pt idx="1">
                  <c:v>0.02</c:v>
                </c:pt>
                <c:pt idx="2">
                  <c:v>0.04</c:v>
                </c:pt>
                <c:pt idx="3">
                  <c:v>0.04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86AC-4AAB-B616-D765AB6C5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488624"/>
        <c:axId val="1"/>
      </c:barChart>
      <c:catAx>
        <c:axId val="18448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8448862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5688999618849293"/>
          <c:y val="0.10745278791370591"/>
          <c:w val="0.13340386170736929"/>
          <c:h val="0.76881420310266091"/>
        </c:manualLayout>
      </c:layout>
      <c:overlay val="0"/>
      <c:spPr>
        <a:noFill/>
        <a:ln w="2537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9630358705187"/>
          <c:y val="0.14028095550761041"/>
          <c:w val="0.43224956255468105"/>
          <c:h val="0.6509148979934323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935A-432A-8515-C452FF923422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935A-432A-8515-C452FF923422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935A-432A-8515-C452FF923422}"/>
              </c:ext>
            </c:extLst>
          </c:dPt>
          <c:dLbls>
            <c:dLbl>
              <c:idx val="0"/>
              <c:layout>
                <c:manualLayout>
                  <c:x val="2.492235345581803E-2"/>
                  <c:y val="-9.1740943614076614E-3"/>
                </c:manualLayout>
              </c:layout>
              <c:spPr/>
              <c:txPr>
                <a:bodyPr/>
                <a:lstStyle/>
                <a:p>
                  <a:pPr>
                    <a:defRPr sz="199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5A-432A-8515-C452FF923422}"/>
                </c:ext>
              </c:extLst>
            </c:dLbl>
            <c:dLbl>
              <c:idx val="1"/>
              <c:layout>
                <c:manualLayout>
                  <c:x val="5.852909011373553E-3"/>
                  <c:y val="-3.6838335715498583E-3"/>
                </c:manualLayout>
              </c:layout>
              <c:spPr/>
              <c:txPr>
                <a:bodyPr/>
                <a:lstStyle/>
                <a:p>
                  <a:pPr>
                    <a:defRPr sz="199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5A-432A-8515-C452FF923422}"/>
                </c:ext>
              </c:extLst>
            </c:dLbl>
            <c:dLbl>
              <c:idx val="2"/>
              <c:layout>
                <c:manualLayout>
                  <c:x val="1.9346347331583563E-2"/>
                  <c:y val="-1.1576845124021622E-2"/>
                </c:manualLayout>
              </c:layout>
              <c:spPr/>
              <c:txPr>
                <a:bodyPr/>
                <a:lstStyle/>
                <a:p>
                  <a:pPr>
                    <a:defRPr sz="1992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5A-432A-8515-C452FF923422}"/>
                </c:ext>
              </c:extLst>
            </c:dLbl>
            <c:spPr>
              <a:noFill/>
              <a:ln w="25300">
                <a:noFill/>
              </a:ln>
            </c:spPr>
            <c:txPr>
              <a:bodyPr/>
              <a:lstStyle/>
              <a:p>
                <a:pPr>
                  <a:defRPr sz="1992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256</c:v>
                </c:pt>
                <c:pt idx="1">
                  <c:v>5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5A-432A-8515-C452FF923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78114623566790997"/>
          <c:y val="0.19930762243236344"/>
          <c:w val="0.11533747755214807"/>
          <c:h val="0.48019674574171056"/>
        </c:manualLayout>
      </c:layout>
      <c:overlay val="0"/>
      <c:txPr>
        <a:bodyPr/>
        <a:lstStyle/>
        <a:p>
          <a:pPr>
            <a:defRPr sz="1992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es-E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5880418405192396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Sí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998493277700512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D7-4A39-B1DC-2810BFB74F2D}"/>
                </c:ext>
              </c:extLst>
            </c:dLbl>
            <c:dLbl>
              <c:idx val="1"/>
              <c:layout>
                <c:manualLayout>
                  <c:x val="-3.0148596974505209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D7-4A39-B1DC-2810BFB74F2D}"/>
                </c:ext>
              </c:extLst>
            </c:dLbl>
            <c:dLbl>
              <c:idx val="2"/>
              <c:layout>
                <c:manualLayout>
                  <c:x val="-4.254631726579232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D7-4A39-B1DC-2810BFB74F2D}"/>
                </c:ext>
              </c:extLst>
            </c:dLbl>
            <c:dLbl>
              <c:idx val="3"/>
              <c:layout>
                <c:manualLayout>
                  <c:x val="1.708143539606710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D7-4A39-B1DC-2810BFB74F2D}"/>
                </c:ext>
              </c:extLst>
            </c:dLbl>
            <c:spPr>
              <a:noFill/>
              <a:ln w="25348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4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0.83</c:v>
                </c:pt>
                <c:pt idx="1">
                  <c:v>0.75</c:v>
                </c:pt>
                <c:pt idx="2">
                  <c:v>0.85</c:v>
                </c:pt>
                <c:pt idx="3">
                  <c:v>0.87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D7-4A39-B1DC-2810BFB74F2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5428969430748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D7-4A39-B1DC-2810BFB74F2D}"/>
                </c:ext>
              </c:extLst>
            </c:dLbl>
            <c:dLbl>
              <c:idx val="1"/>
              <c:layout>
                <c:manualLayout>
                  <c:x val="1.9089759257518396E-3"/>
                  <c:y val="5.42674745541091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D7-4A39-B1DC-2810BFB74F2D}"/>
                </c:ext>
              </c:extLst>
            </c:dLbl>
            <c:dLbl>
              <c:idx val="2"/>
              <c:layout>
                <c:manualLayout>
                  <c:x val="-2.4750336382378373E-3"/>
                  <c:y val="1.085349491082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D7-4A39-B1DC-2810BFB74F2D}"/>
                </c:ext>
              </c:extLst>
            </c:dLbl>
            <c:dLbl>
              <c:idx val="3"/>
              <c:layout>
                <c:manualLayout>
                  <c:x val="-4.0234133529322954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D7-4A39-B1DC-2810BFB74F2D}"/>
                </c:ext>
              </c:extLst>
            </c:dLbl>
            <c:spPr>
              <a:noFill/>
              <a:ln w="25348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4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0.01</c:v>
                </c:pt>
                <c:pt idx="1">
                  <c:v>0.01</c:v>
                </c:pt>
                <c:pt idx="2">
                  <c:v>0.03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7D7-4A39-B1DC-2810BFB74F2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148596974504931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D7-4A39-B1DC-2810BFB74F2D}"/>
                </c:ext>
              </c:extLst>
            </c:dLbl>
            <c:dLbl>
              <c:idx val="1"/>
              <c:layout>
                <c:manualLayout>
                  <c:x val="1.5074298487252604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D7-4A39-B1DC-2810BFB74F2D}"/>
                </c:ext>
              </c:extLst>
            </c:dLbl>
            <c:dLbl>
              <c:idx val="2"/>
              <c:layout>
                <c:manualLayout>
                  <c:x val="6.0297193949010418E-3"/>
                  <c:y val="8.140121183116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7D7-4A39-B1DC-2810BFB74F2D}"/>
                </c:ext>
              </c:extLst>
            </c:dLbl>
            <c:dLbl>
              <c:idx val="3"/>
              <c:layout>
                <c:manualLayout>
                  <c:x val="4.5222895461757813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D7-4A39-B1DC-2810BFB74F2D}"/>
                </c:ext>
              </c:extLst>
            </c:dLbl>
            <c:spPr>
              <a:noFill/>
              <a:ln w="25348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94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0.16</c:v>
                </c:pt>
                <c:pt idx="1">
                  <c:v>0.24</c:v>
                </c:pt>
                <c:pt idx="2">
                  <c:v>0.12</c:v>
                </c:pt>
                <c:pt idx="3">
                  <c:v>0.12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7D7-4A39-B1DC-2810BFB74F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395696"/>
        <c:axId val="1"/>
      </c:barChart>
      <c:catAx>
        <c:axId val="24239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49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4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9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3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4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4239569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3263193795690793"/>
          <c:y val="0.14001323005356037"/>
          <c:w val="0.16736806204309207"/>
          <c:h val="0.64446386274886369"/>
        </c:manualLayout>
      </c:layout>
      <c:overlay val="0"/>
      <c:spPr>
        <a:noFill/>
        <a:ln w="2534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4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4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6347331583553"/>
          <c:y val="0.1835876019013104"/>
          <c:w val="0.37389621609798818"/>
          <c:h val="0.5500984540509682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8D6E-4681-B22F-6E29CEEE7A38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8D6E-4681-B22F-6E29CEEE7A38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8D6E-4681-B22F-6E29CEEE7A38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AE148">
                      <a:shade val="30000"/>
                      <a:satMod val="115000"/>
                    </a:srgbClr>
                  </a:gs>
                  <a:gs pos="50000">
                    <a:srgbClr val="FAE148">
                      <a:shade val="67500"/>
                      <a:satMod val="115000"/>
                    </a:srgbClr>
                  </a:gs>
                  <a:gs pos="100000">
                    <a:srgbClr val="FAE14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8D6E-4681-B22F-6E29CEEE7A38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6699">
                      <a:shade val="30000"/>
                      <a:satMod val="115000"/>
                    </a:srgbClr>
                  </a:gs>
                  <a:gs pos="50000">
                    <a:srgbClr val="006699">
                      <a:shade val="67500"/>
                      <a:satMod val="115000"/>
                    </a:srgbClr>
                  </a:gs>
                  <a:gs pos="100000">
                    <a:srgbClr val="0066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8D6E-4681-B22F-6E29CEEE7A38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9933">
                      <a:shade val="30000"/>
                      <a:satMod val="115000"/>
                    </a:srgbClr>
                  </a:gs>
                  <a:gs pos="50000">
                    <a:srgbClr val="FF9933">
                      <a:shade val="67500"/>
                      <a:satMod val="115000"/>
                    </a:srgbClr>
                  </a:gs>
                  <a:gs pos="100000">
                    <a:srgbClr val="FF99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8D6E-4681-B22F-6E29CEEE7A38}"/>
              </c:ext>
            </c:extLst>
          </c:dPt>
          <c:dLbls>
            <c:dLbl>
              <c:idx val="0"/>
              <c:layout>
                <c:manualLayout>
                  <c:x val="-2.1675962379702606E-3"/>
                  <c:y val="-9.3503191108339559E-3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6E-4681-B22F-6E29CEEE7A38}"/>
                </c:ext>
              </c:extLst>
            </c:dLbl>
            <c:dLbl>
              <c:idx val="1"/>
              <c:layout>
                <c:manualLayout>
                  <c:x val="6.6694006999125114E-3"/>
                  <c:y val="2.9294384209250981E-2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6E-4681-B22F-6E29CEEE7A38}"/>
                </c:ext>
              </c:extLst>
            </c:dLbl>
            <c:dLbl>
              <c:idx val="2"/>
              <c:layout>
                <c:manualLayout>
                  <c:x val="7.2904636920385121E-3"/>
                  <c:y val="-1.2209010275327035E-3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6E-4681-B22F-6E29CEEE7A38}"/>
                </c:ext>
              </c:extLst>
            </c:dLbl>
            <c:dLbl>
              <c:idx val="3"/>
              <c:layout>
                <c:manualLayout>
                  <c:x val="2.1811023622047274E-3"/>
                  <c:y val="4.6853766370258691E-4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6E-4681-B22F-6E29CEEE7A38}"/>
                </c:ext>
              </c:extLst>
            </c:dLbl>
            <c:dLbl>
              <c:idx val="4"/>
              <c:layout>
                <c:manualLayout>
                  <c:x val="2.910378390201225E-3"/>
                  <c:y val="-1.597388417401412E-2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6E-4681-B22F-6E29CEEE7A38}"/>
                </c:ext>
              </c:extLst>
            </c:dLbl>
            <c:dLbl>
              <c:idx val="5"/>
              <c:layout>
                <c:manualLayout>
                  <c:x val="1.8877405949256369E-3"/>
                  <c:y val="-1.5822800085340811E-3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6E-4681-B22F-6E29CEEE7A38}"/>
                </c:ext>
              </c:extLst>
            </c:dLbl>
            <c:dLbl>
              <c:idx val="6"/>
              <c:layout>
                <c:manualLayout>
                  <c:x val="-3.8334973753280841E-3"/>
                  <c:y val="2.4406757626045834E-3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6E-4681-B22F-6E29CEEE7A38}"/>
                </c:ext>
              </c:extLst>
            </c:dLbl>
            <c:dLbl>
              <c:idx val="7"/>
              <c:layout>
                <c:manualLayout>
                  <c:x val="2.4565288713910803E-3"/>
                  <c:y val="-4.4488552202529323E-4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6E-4681-B22F-6E29CEEE7A38}"/>
                </c:ext>
              </c:extLst>
            </c:dLbl>
            <c:dLbl>
              <c:idx val="8"/>
              <c:layout>
                <c:manualLayout>
                  <c:x val="-3.8334973753280841E-3"/>
                  <c:y val="-4.0795921920257928E-3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6E-4681-B22F-6E29CEEE7A38}"/>
                </c:ext>
              </c:extLst>
            </c:dLbl>
            <c:dLbl>
              <c:idx val="9"/>
              <c:layout>
                <c:manualLayout>
                  <c:x val="1.3297244094488201E-3"/>
                  <c:y val="-2.1753856184037475E-2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6E-4681-B22F-6E29CEEE7A38}"/>
                </c:ext>
              </c:extLst>
            </c:dLbl>
            <c:dLbl>
              <c:idx val="10"/>
              <c:layout>
                <c:manualLayout>
                  <c:x val="6.1268591426071814E-3"/>
                  <c:y val="1.3354610606907546E-5"/>
                </c:manualLayout>
              </c:layout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6E-4681-B22F-6E29CEEE7A38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3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Tracte positiu/ satisfets amb l'HPUB</c:v>
                </c:pt>
                <c:pt idx="1">
                  <c:v>Altres</c:v>
                </c:pt>
                <c:pt idx="2">
                  <c:v>Manca accessibilitat telefònica</c:v>
                </c:pt>
                <c:pt idx="3">
                  <c:v>Manca de puntualitat</c:v>
                </c:pt>
                <c:pt idx="4">
                  <c:v>Preus cars</c:v>
                </c:pt>
                <c:pt idx="5">
                  <c:v>Lentitud del tractament</c:v>
                </c:pt>
                <c:pt idx="6">
                  <c:v>Mala organització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23</c:v>
                </c:pt>
                <c:pt idx="1">
                  <c:v>17</c:v>
                </c:pt>
                <c:pt idx="2">
                  <c:v>1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D6E-4681-B22F-6E29CEEE7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56878629644978584"/>
          <c:y val="0.10539586757262819"/>
          <c:w val="0.40054537919602151"/>
          <c:h val="0.66716053016737387"/>
        </c:manualLayout>
      </c:layout>
      <c:overlay val="0"/>
      <c:txPr>
        <a:bodyPr/>
        <a:lstStyle/>
        <a:p>
          <a:pPr>
            <a:defRPr sz="13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6"/>
      </a:pPr>
      <a:endParaRPr lang="es-E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583144267983446E-2"/>
          <c:y val="4.2695889892973161E-2"/>
          <c:w val="0.6405713110013791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Manca accessibilitat telefònica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2994350282486E-2"/>
                  <c:y val="-9.652185401783372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C8-44E9-9C12-A919CF3DFD0B}"/>
                </c:ext>
              </c:extLst>
            </c:dLbl>
            <c:dLbl>
              <c:idx val="1"/>
              <c:layout>
                <c:manualLayout>
                  <c:x val="4.2372881355932203E-3"/>
                  <c:y val="2.6324446103598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C8-44E9-9C12-A919CF3DFD0B}"/>
                </c:ext>
              </c:extLst>
            </c:dLbl>
            <c:dLbl>
              <c:idx val="2"/>
              <c:layout>
                <c:manualLayout>
                  <c:x val="-2.8248587570621985E-3"/>
                  <c:y val="2.63244461035980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C8-44E9-9C12-A919CF3DFD0B}"/>
                </c:ext>
              </c:extLst>
            </c:dLbl>
            <c:spPr>
              <a:noFill/>
              <a:ln w="2536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0.11</c:v>
                </c:pt>
                <c:pt idx="1">
                  <c:v>0.63</c:v>
                </c:pt>
                <c:pt idx="2">
                  <c:v>0.45</c:v>
                </c:pt>
                <c:pt idx="3">
                  <c:v>0.13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C8-44E9-9C12-A919CF3DFD0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Satisfets amb l'HOUB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88700564971751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C8-44E9-9C12-A919CF3DFD0B}"/>
                </c:ext>
              </c:extLst>
            </c:dLbl>
            <c:spPr>
              <a:noFill/>
              <a:ln w="2536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0.18</c:v>
                </c:pt>
                <c:pt idx="1">
                  <c:v>0.1</c:v>
                </c:pt>
                <c:pt idx="2">
                  <c:v>0.08</c:v>
                </c:pt>
                <c:pt idx="3">
                  <c:v>0.09</c:v>
                </c:pt>
                <c:pt idx="4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C8-44E9-9C12-A919CF3DFD0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Manca de Puntualitat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89733383107945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C8-44E9-9C12-A919CF3DFD0B}"/>
                </c:ext>
              </c:extLst>
            </c:dLbl>
            <c:spPr>
              <a:noFill/>
              <a:ln w="2536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0.25</c:v>
                </c:pt>
                <c:pt idx="1">
                  <c:v>0.22</c:v>
                </c:pt>
                <c:pt idx="2">
                  <c:v>0.23</c:v>
                </c:pt>
                <c:pt idx="3">
                  <c:v>0.39</c:v>
                </c:pt>
                <c:pt idx="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1C8-44E9-9C12-A919CF3DFD0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Mala senyalització de l'hospital</c:v>
                </c:pt>
              </c:strCache>
            </c:strRef>
          </c:tx>
          <c:spPr>
            <a:gradFill flip="none" rotWithShape="1">
              <a:gsLst>
                <a:gs pos="0">
                  <a:srgbClr val="FAE148">
                    <a:shade val="30000"/>
                    <a:satMod val="115000"/>
                  </a:srgbClr>
                </a:gs>
                <a:gs pos="50000">
                  <a:srgbClr val="FAE148">
                    <a:shade val="67500"/>
                    <a:satMod val="115000"/>
                  </a:srgbClr>
                </a:gs>
                <a:gs pos="100000">
                  <a:srgbClr val="FAE148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spPr>
              <a:noFill/>
              <a:ln w="2536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</c:v>
                </c:pt>
                <c:pt idx="2">
                  <c:v>0.06</c:v>
                </c:pt>
                <c:pt idx="3">
                  <c:v>0.01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C8-44E9-9C12-A919CF3DFD0B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Altres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c:spPr>
          <c:invertIfNegative val="0"/>
          <c:dLbls>
            <c:dLbl>
              <c:idx val="1"/>
              <c:layout>
                <c:manualLayout>
                  <c:x val="-1.4124293785310734E-3"/>
                  <c:y val="1.5794667662158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C8-44E9-9C12-A919CF3DFD0B}"/>
                </c:ext>
              </c:extLst>
            </c:dLbl>
            <c:spPr>
              <a:noFill/>
              <a:ln w="2536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0.32</c:v>
                </c:pt>
                <c:pt idx="1">
                  <c:v>0.05</c:v>
                </c:pt>
                <c:pt idx="2">
                  <c:v>0.1</c:v>
                </c:pt>
                <c:pt idx="3">
                  <c:v>0.39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1C8-44E9-9C12-A919CF3DF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278448"/>
        <c:axId val="1"/>
      </c:barChart>
      <c:catAx>
        <c:axId val="22427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471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7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2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24278448"/>
        <c:crosses val="autoZero"/>
        <c:crossBetween val="between"/>
      </c:valAx>
      <c:spPr>
        <a:noFill/>
        <a:ln w="25369">
          <a:noFill/>
        </a:ln>
      </c:spPr>
    </c:plotArea>
    <c:legend>
      <c:legendPos val="r"/>
      <c:layout>
        <c:manualLayout>
          <c:xMode val="edge"/>
          <c:yMode val="edge"/>
          <c:x val="0.74722948520323851"/>
          <c:y val="8.9989905108015342E-2"/>
          <c:w val="0.24994564568317845"/>
          <c:h val="0.74556730704519925"/>
        </c:manualLayout>
      </c:layout>
      <c:overlay val="0"/>
      <c:spPr>
        <a:noFill/>
        <a:ln w="2528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8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90">
          <a:latin typeface="Calibri" panose="020F0502020204030204" pitchFamily="34" charset="0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9641294838142"/>
          <c:y val="0.16134570523389508"/>
          <c:w val="0.4350115118137744"/>
          <c:h val="0.61724886633368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2A08-419D-948B-3FCB0EFB52A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2A08-419D-948B-3FCB0EFB52A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2A08-419D-948B-3FCB0EFB52A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2A08-419D-948B-3FCB0EFB52A0}"/>
              </c:ext>
            </c:extLst>
          </c:dPt>
          <c:dLbls>
            <c:dLbl>
              <c:idx val="0"/>
              <c:layout>
                <c:manualLayout>
                  <c:x val="-7.5950511249461307E-4"/>
                  <c:y val="3.2340119647206282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08-419D-948B-3FCB0EFB52A0}"/>
                </c:ext>
              </c:extLst>
            </c:dLbl>
            <c:dLbl>
              <c:idx val="1"/>
              <c:layout>
                <c:manualLayout>
                  <c:x val="2.3574388106445913E-3"/>
                  <c:y val="2.8301056962474286E-2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8-419D-948B-3FCB0EFB52A0}"/>
                </c:ext>
              </c:extLst>
            </c:dLbl>
            <c:dLbl>
              <c:idx val="2"/>
              <c:layout>
                <c:manualLayout>
                  <c:x val="5.3018709529222812E-3"/>
                  <c:y val="-2.6432101392731312E-3"/>
                </c:manualLayout>
              </c:layout>
              <c:spPr/>
              <c:txPr>
                <a:bodyPr/>
                <a:lstStyle/>
                <a:p>
                  <a:pPr>
                    <a:defRPr sz="1998" b="1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8-419D-948B-3FCB0EFB52A0}"/>
                </c:ext>
              </c:extLst>
            </c:dLbl>
            <c:spPr>
              <a:noFill/>
              <a:ln w="25348">
                <a:noFill/>
              </a:ln>
            </c:spPr>
            <c:txPr>
              <a:bodyPr/>
              <a:lstStyle/>
              <a:p>
                <a:pPr>
                  <a:defRPr sz="1998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3"/>
                <c:pt idx="0">
                  <c:v>162</c:v>
                </c:pt>
                <c:pt idx="1">
                  <c:v>105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08-419D-948B-3FCB0EFB52A0}"/>
            </c:ext>
          </c:extLst>
        </c:ser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5-2A08-419D-948B-3FCB0EFB52A0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6-2A08-419D-948B-3FCB0EFB52A0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2A08-419D-948B-3FCB0EFB52A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8-2A08-419D-948B-3FCB0EFB52A0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08-419D-948B-3FCB0EFB52A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08-419D-948B-3FCB0EFB52A0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396" b="1">
                      <a:latin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08-419D-948B-3FCB0EFB52A0}"/>
                </c:ext>
              </c:extLst>
            </c:dLbl>
            <c:spPr>
              <a:noFill/>
              <a:ln w="25348">
                <a:noFill/>
              </a:ln>
            </c:spPr>
            <c:txPr>
              <a:bodyPr/>
              <a:lstStyle/>
              <a:p>
                <a:pPr>
                  <a:defRPr sz="1396" b="1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3"/>
                <c:pt idx="0">
                  <c:v>162</c:v>
                </c:pt>
                <c:pt idx="1">
                  <c:v>105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08-419D-948B-3FCB0EFB5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4622577583207506"/>
          <c:y val="0.18168431698331286"/>
          <c:w val="0.17024588142698382"/>
          <c:h val="0.52676288858388121"/>
        </c:manualLayout>
      </c:layout>
      <c:overlay val="0"/>
      <c:txPr>
        <a:bodyPr/>
        <a:lstStyle/>
        <a:p>
          <a:pPr>
            <a:defRPr sz="1998">
              <a:solidFill>
                <a:schemeClr val="tx1"/>
              </a:solidFill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74490842528985268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Home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7230296412877583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8E-4EAE-A734-3CBFED3B9F82}"/>
                </c:ext>
              </c:extLst>
            </c:dLbl>
            <c:dLbl>
              <c:idx val="3"/>
              <c:layout>
                <c:manualLayout>
                  <c:x val="-4.7230296412878736E-3"/>
                  <c:y val="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8E-4EAE-A734-3CBFED3B9F82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0.62</c:v>
                </c:pt>
                <c:pt idx="1">
                  <c:v>0.62</c:v>
                </c:pt>
                <c:pt idx="2">
                  <c:v>0.53</c:v>
                </c:pt>
                <c:pt idx="3">
                  <c:v>0.59</c:v>
                </c:pt>
                <c:pt idx="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8E-4EAE-A734-3CBFED3B9F8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Dona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973525704157658E-3"/>
                  <c:y val="5.42804944497265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8E-4EAE-A734-3CBFED3B9F82}"/>
                </c:ext>
              </c:extLst>
            </c:dLbl>
            <c:dLbl>
              <c:idx val="1"/>
              <c:layout>
                <c:manualLayout>
                  <c:x val="7.8725895378280036E-3"/>
                  <c:y val="-2.71242214126219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8E-4EAE-A734-3CBFED3B9F82}"/>
                </c:ext>
              </c:extLst>
            </c:dLbl>
            <c:dLbl>
              <c:idx val="2"/>
              <c:layout>
                <c:manualLayout>
                  <c:x val="1.1022071665967501E-2"/>
                  <c:y val="1.08531074049936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8E-4EAE-A734-3CBFED3B9F82}"/>
                </c:ext>
              </c:extLst>
            </c:dLbl>
            <c:dLbl>
              <c:idx val="3"/>
              <c:layout>
                <c:manualLayout>
                  <c:x val="9.4469586743908575E-3"/>
                  <c:y val="2.7137042062415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8E-4EAE-A734-3CBFED3B9F82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0.32</c:v>
                </c:pt>
                <c:pt idx="1">
                  <c:v>0.3</c:v>
                </c:pt>
                <c:pt idx="2">
                  <c:v>0.36</c:v>
                </c:pt>
                <c:pt idx="3">
                  <c:v>0.33</c:v>
                </c:pt>
                <c:pt idx="4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88E-4EAE-A734-3CBFED3B9F8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489862247969522E-3"/>
                  <c:y val="8.14111261872445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8E-4EAE-A734-3CBFED3B9F82}"/>
                </c:ext>
              </c:extLst>
            </c:dLbl>
            <c:dLbl>
              <c:idx val="1"/>
              <c:layout>
                <c:manualLayout>
                  <c:x val="-3.1494821281394399E-3"/>
                  <c:y val="5.42676737999337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8E-4EAE-A734-3CBFED3B9F82}"/>
                </c:ext>
              </c:extLst>
            </c:dLbl>
            <c:dLbl>
              <c:idx val="2"/>
              <c:layout>
                <c:manualLayout>
                  <c:x val="4.7222395788392097E-3"/>
                  <c:y val="8.1400442312416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88E-4EAE-A734-3CBFED3B9F82}"/>
                </c:ext>
              </c:extLst>
            </c:dLbl>
            <c:dLbl>
              <c:idx val="3"/>
              <c:layout>
                <c:manualLayout>
                  <c:x val="3.1486864275251723E-3"/>
                  <c:y val="1.35668686385272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8E-4EAE-A734-3CBFED3B9F82}"/>
                </c:ext>
              </c:extLst>
            </c:dLbl>
            <c:spPr>
              <a:noFill/>
              <a:ln w="253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0.06</c:v>
                </c:pt>
                <c:pt idx="1">
                  <c:v>0.08</c:v>
                </c:pt>
                <c:pt idx="2">
                  <c:v>0.11</c:v>
                </c:pt>
                <c:pt idx="3">
                  <c:v>0.08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88E-4EAE-A734-3CBFED3B9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242352"/>
        <c:axId val="1"/>
      </c:barChart>
      <c:catAx>
        <c:axId val="23224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3224235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5688999618849293"/>
          <c:y val="0.10745278791370591"/>
          <c:w val="0.13340386170736929"/>
          <c:h val="0.76881420310266091"/>
        </c:manualLayout>
      </c:layout>
      <c:overlay val="0"/>
      <c:spPr>
        <a:noFill/>
        <a:ln w="2537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41878323921631005"/>
          <c:y val="4.2024662011588172E-2"/>
        </c:manualLayout>
      </c:layout>
      <c:overlay val="0"/>
      <c:txPr>
        <a:bodyPr/>
        <a:lstStyle/>
        <a:p>
          <a:pPr>
            <a:defRPr sz="1991">
              <a:latin typeface="Calibri" pitchFamily="34" charset="0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3875353816067121"/>
          <c:y val="0.18279712258189995"/>
          <c:w val="0.61895336294769043"/>
          <c:h val="0.69325770389812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Ns/Nc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4E17-4BB8-949C-4999501E2AA7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4E17-4BB8-949C-4999501E2AA7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4E17-4BB8-949C-4999501E2AA7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FF9933">
                      <a:shade val="30000"/>
                      <a:satMod val="115000"/>
                    </a:srgbClr>
                  </a:gs>
                  <a:gs pos="50000">
                    <a:srgbClr val="FF9933">
                      <a:shade val="67500"/>
                      <a:satMod val="115000"/>
                    </a:srgbClr>
                  </a:gs>
                  <a:gs pos="100000">
                    <a:srgbClr val="FF9933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4E17-4BB8-949C-4999501E2AA7}"/>
              </c:ext>
            </c:extLst>
          </c:dPt>
          <c:dLbls>
            <c:dLbl>
              <c:idx val="0"/>
              <c:layout>
                <c:manualLayout>
                  <c:x val="1.9107611548556454E-3"/>
                  <c:y val="-0.27315174492077376"/>
                </c:manualLayout>
              </c:layout>
              <c:spPr/>
              <c:txPr>
                <a:bodyPr/>
                <a:lstStyle/>
                <a:p>
                  <a:pPr>
                    <a:defRPr sz="1997" b="0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17-4BB8-949C-4999501E2AA7}"/>
                </c:ext>
              </c:extLst>
            </c:dLbl>
            <c:dLbl>
              <c:idx val="1"/>
              <c:layout>
                <c:manualLayout>
                  <c:x val="-4.9352888866967823E-3"/>
                  <c:y val="-0.29105714115710346"/>
                </c:manualLayout>
              </c:layout>
              <c:spPr/>
              <c:txPr>
                <a:bodyPr/>
                <a:lstStyle/>
                <a:p>
                  <a:pPr>
                    <a:defRPr sz="1997" b="0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17-4BB8-949C-4999501E2AA7}"/>
                </c:ext>
              </c:extLst>
            </c:dLbl>
            <c:dLbl>
              <c:idx val="2"/>
              <c:layout>
                <c:manualLayout>
                  <c:x val="-6.6202055020191638E-3"/>
                  <c:y val="-0.32140839762787837"/>
                </c:manualLayout>
              </c:layout>
              <c:spPr/>
              <c:txPr>
                <a:bodyPr/>
                <a:lstStyle/>
                <a:p>
                  <a:pPr>
                    <a:defRPr sz="1997" b="0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17-4BB8-949C-4999501E2AA7}"/>
                </c:ext>
              </c:extLst>
            </c:dLbl>
            <c:dLbl>
              <c:idx val="3"/>
              <c:layout>
                <c:manualLayout>
                  <c:x val="-9.0921590254744774E-3"/>
                  <c:y val="-0.3651472659116603"/>
                </c:manualLayout>
              </c:layout>
              <c:spPr/>
              <c:txPr>
                <a:bodyPr/>
                <a:lstStyle/>
                <a:p>
                  <a:pPr>
                    <a:defRPr sz="1997" b="0">
                      <a:latin typeface="Calibri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17-4BB8-949C-4999501E2AA7}"/>
                </c:ext>
              </c:extLst>
            </c:dLbl>
            <c:dLbl>
              <c:idx val="4"/>
              <c:layout>
                <c:manualLayout>
                  <c:x val="1.6838559186806313E-3"/>
                  <c:y val="-0.347607052896725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46-4F0E-9133-04BF21F2D378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997" b="0">
                    <a:latin typeface="Calibri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144</c:v>
                </c:pt>
                <c:pt idx="1">
                  <c:v>142</c:v>
                </c:pt>
                <c:pt idx="2">
                  <c:v>156</c:v>
                </c:pt>
                <c:pt idx="3">
                  <c:v>172</c:v>
                </c:pt>
                <c:pt idx="4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17-4BB8-949C-4999501E2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5408624"/>
        <c:axId val="1"/>
      </c:barChart>
      <c:catAx>
        <c:axId val="22540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7" b="1">
                <a:latin typeface="Calibri" pitchFamily="34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7">
                <a:latin typeface="Calibri" pitchFamily="34" charset="0"/>
              </a:defRPr>
            </a:pPr>
            <a:endParaRPr lang="es-ES"/>
          </a:p>
        </c:txPr>
        <c:crossAx val="225408624"/>
        <c:crosses val="autoZero"/>
        <c:crossBetween val="between"/>
      </c:valAx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83668681566319358"/>
          <c:y val="0.17156697865596987"/>
          <c:w val="0.14863053103210577"/>
          <c:h val="0.71369603327885889"/>
        </c:manualLayout>
      </c:layout>
      <c:overlay val="0"/>
      <c:txPr>
        <a:bodyPr/>
        <a:lstStyle/>
        <a:p>
          <a:pPr>
            <a:defRPr sz="1997">
              <a:latin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89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23999811118066"/>
          <c:y val="0.17949997830185496"/>
          <c:w val="0.41459773976501768"/>
          <c:h val="0.6723253647348136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009999">
                      <a:shade val="30000"/>
                      <a:satMod val="115000"/>
                    </a:srgbClr>
                  </a:gs>
                  <a:gs pos="50000">
                    <a:srgbClr val="009999">
                      <a:shade val="67500"/>
                      <a:satMod val="115000"/>
                    </a:srgbClr>
                  </a:gs>
                  <a:gs pos="100000">
                    <a:srgbClr val="0099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0-0FEC-468B-BB98-D82925C44C1D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0FEC-468B-BB98-D82925C44C1D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FAE148">
                      <a:shade val="30000"/>
                      <a:satMod val="115000"/>
                    </a:srgbClr>
                  </a:gs>
                  <a:gs pos="50000">
                    <a:srgbClr val="FAE148">
                      <a:shade val="67500"/>
                      <a:satMod val="115000"/>
                    </a:srgbClr>
                  </a:gs>
                  <a:gs pos="100000">
                    <a:srgbClr val="FAE148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2-0FEC-468B-BB98-D82925C44C1D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BF175F">
                      <a:shade val="30000"/>
                      <a:satMod val="115000"/>
                    </a:srgbClr>
                  </a:gs>
                  <a:gs pos="50000">
                    <a:srgbClr val="BF175F">
                      <a:shade val="67500"/>
                      <a:satMod val="115000"/>
                    </a:srgbClr>
                  </a:gs>
                  <a:gs pos="100000">
                    <a:srgbClr val="BF175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3-0FEC-468B-BB98-D82925C44C1D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4-0FEC-468B-BB98-D82925C44C1D}"/>
              </c:ext>
            </c:extLst>
          </c:dPt>
          <c:dLbls>
            <c:dLbl>
              <c:idx val="0"/>
              <c:layout>
                <c:manualLayout>
                  <c:x val="4.7016293849212144E-3"/>
                  <c:y val="-1.8080253481828287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EC-468B-BB98-D82925C44C1D}"/>
                </c:ext>
              </c:extLst>
            </c:dLbl>
            <c:dLbl>
              <c:idx val="1"/>
              <c:layout>
                <c:manualLayout>
                  <c:x val="2.9376288996519166E-3"/>
                  <c:y val="2.4012295760327255E-2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EC-468B-BB98-D82925C44C1D}"/>
                </c:ext>
              </c:extLst>
            </c:dLbl>
            <c:dLbl>
              <c:idx val="2"/>
              <c:layout>
                <c:manualLayout>
                  <c:x val="-5.0778297264761135E-3"/>
                  <c:y val="-6.7524532406422174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EC-468B-BB98-D82925C44C1D}"/>
                </c:ext>
              </c:extLst>
            </c:dLbl>
            <c:dLbl>
              <c:idx val="3"/>
              <c:layout>
                <c:manualLayout>
                  <c:x val="-1.0711502748303901E-2"/>
                  <c:y val="1.3432645243668889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EC-468B-BB98-D82925C44C1D}"/>
                </c:ext>
              </c:extLst>
            </c:dLbl>
            <c:dLbl>
              <c:idx val="4"/>
              <c:layout>
                <c:manualLayout>
                  <c:x val="-1.2139547579719478E-2"/>
                  <c:y val="1.631931143742168E-3"/>
                </c:manualLayout>
              </c:layout>
              <c:spPr/>
              <c:txPr>
                <a:bodyPr/>
                <a:lstStyle/>
                <a:p>
                  <a:pPr>
                    <a:defRPr sz="1996" b="1">
                      <a:latin typeface="Calibri" pitchFamily="34" charset="0"/>
                      <a:cs typeface="Calibri" pitchFamily="34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EC-468B-BB98-D82925C44C1D}"/>
                </c:ext>
              </c:extLst>
            </c:dLbl>
            <c:spPr>
              <a:noFill/>
              <a:ln w="25322">
                <a:noFill/>
              </a:ln>
            </c:spPr>
            <c:txPr>
              <a:bodyPr/>
              <a:lstStyle/>
              <a:p>
                <a:pPr>
                  <a:defRPr sz="1996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130</c:v>
                </c:pt>
                <c:pt idx="1">
                  <c:v>124</c:v>
                </c:pt>
                <c:pt idx="2">
                  <c:v>4</c:v>
                </c:pt>
                <c:pt idx="3">
                  <c:v>35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EC-468B-BB98-D82925C44C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603837344759386"/>
          <c:y val="0.1483175612222784"/>
          <c:w val="0.38375966362983249"/>
          <c:h val="0.70336487755544308"/>
        </c:manualLayout>
      </c:layout>
      <c:overlay val="0"/>
      <c:txPr>
        <a:bodyPr/>
        <a:lstStyle/>
        <a:p>
          <a:pPr>
            <a:defRPr sz="1996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37661562323661E-2"/>
          <c:y val="4.0063069915308558E-2"/>
          <c:w val="0.66374063127800953"/>
          <c:h val="0.86174869458949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 referències</c:v>
                </c:pt>
              </c:strCache>
            </c:strRef>
          </c:tx>
          <c:spPr>
            <a:gradFill flip="none" rotWithShape="1">
              <a:gsLst>
                <a:gs pos="0">
                  <a:srgbClr val="009999">
                    <a:shade val="30000"/>
                    <a:satMod val="115000"/>
                  </a:srgbClr>
                </a:gs>
                <a:gs pos="50000">
                  <a:srgbClr val="009999">
                    <a:shade val="67500"/>
                    <a:satMod val="115000"/>
                  </a:srgbClr>
                </a:gs>
                <a:gs pos="100000">
                  <a:srgbClr val="009999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2973728550503446E-3"/>
                  <c:y val="-2.71337372770546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15-478A-B45B-37566A935313}"/>
                </c:ext>
              </c:extLst>
            </c:dLbl>
            <c:dLbl>
              <c:idx val="3"/>
              <c:layout>
                <c:manualLayout>
                  <c:x val="4.72302964128764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15-478A-B45B-37566A935313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0.64</c:v>
                </c:pt>
                <c:pt idx="1">
                  <c:v>0.52</c:v>
                </c:pt>
                <c:pt idx="2">
                  <c:v>0.46</c:v>
                </c:pt>
                <c:pt idx="3">
                  <c:v>0.5</c:v>
                </c:pt>
                <c:pt idx="4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15-478A-B45B-37566A93531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Derivat d'un altre centre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5282075799721835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15-478A-B45B-37566A935313}"/>
                </c:ext>
              </c:extLst>
            </c:dLbl>
            <c:dLbl>
              <c:idx val="1"/>
              <c:layout>
                <c:manualLayout>
                  <c:x val="9.4461105316025352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15-478A-B45B-37566A935313}"/>
                </c:ext>
              </c:extLst>
            </c:dLbl>
            <c:dLbl>
              <c:idx val="2"/>
              <c:layout>
                <c:manualLayout>
                  <c:x val="8.0770215190851483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15-478A-B45B-37566A935313}"/>
                </c:ext>
              </c:extLst>
            </c:dLbl>
            <c:dLbl>
              <c:idx val="3"/>
              <c:layout>
                <c:manualLayout>
                  <c:x val="8.0359729949003242E-3"/>
                  <c:y val="8.1401211831164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15-478A-B45B-37566A935313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0.21</c:v>
                </c:pt>
                <c:pt idx="1">
                  <c:v>0.25</c:v>
                </c:pt>
                <c:pt idx="2">
                  <c:v>0.32</c:v>
                </c:pt>
                <c:pt idx="3">
                  <c:v>0.32</c:v>
                </c:pt>
                <c:pt idx="4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15-478A-B45B-37566A93531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Pel portal web</c:v>
                </c:pt>
              </c:strCache>
            </c:strRef>
          </c:tx>
          <c:spPr>
            <a:gradFill flip="none" rotWithShape="1">
              <a:gsLst>
                <a:gs pos="0">
                  <a:srgbClr val="FAE148">
                    <a:shade val="30000"/>
                    <a:satMod val="115000"/>
                  </a:srgbClr>
                </a:gs>
                <a:gs pos="50000">
                  <a:srgbClr val="FAE148">
                    <a:shade val="67500"/>
                    <a:satMod val="115000"/>
                  </a:srgbClr>
                </a:gs>
                <a:gs pos="100000">
                  <a:srgbClr val="FAE148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0255176943285427E-3"/>
                  <c:y val="5.42696110688555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15-478A-B45B-37566A935313}"/>
                </c:ext>
              </c:extLst>
            </c:dLbl>
            <c:dLbl>
              <c:idx val="2"/>
              <c:layout>
                <c:manualLayout>
                  <c:x val="1.6154860673078955E-3"/>
                  <c:y val="-4.2735499310890073E-7"/>
                </c:manualLayout>
              </c:layout>
              <c:spPr>
                <a:noFill/>
                <a:ln w="25371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99" b="0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15-478A-B45B-37566A935313}"/>
                </c:ext>
              </c:extLst>
            </c:dLbl>
            <c:dLbl>
              <c:idx val="3"/>
              <c:layout>
                <c:manualLayout>
                  <c:x val="1.4101375367022099E-3"/>
                  <c:y val="1.085349491082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915-478A-B45B-37566A935313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Hoja1!$D$2:$D$6</c:f>
              <c:numCache>
                <c:formatCode>0%</c:formatCode>
                <c:ptCount val="5"/>
                <c:pt idx="0">
                  <c:v>0.02</c:v>
                </c:pt>
                <c:pt idx="1">
                  <c:v>0.03</c:v>
                </c:pt>
                <c:pt idx="2">
                  <c:v>0.04</c:v>
                </c:pt>
                <c:pt idx="3">
                  <c:v>0.02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915-478A-B45B-37566A935313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Altres mitjans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915-478A-B45B-37566A935313}"/>
                </c:ext>
              </c:extLst>
            </c:dLbl>
            <c:dLbl>
              <c:idx val="1"/>
              <c:layout>
                <c:manualLayout>
                  <c:x val="1.5332831092566836E-3"/>
                  <c:y val="1.08534949108218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915-478A-B45B-37566A935313}"/>
                </c:ext>
              </c:extLst>
            </c:dLbl>
            <c:dLbl>
              <c:idx val="2"/>
              <c:layout>
                <c:manualLayout>
                  <c:x val="-1.5332751861364769E-3"/>
                  <c:y val="5.42676737999337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915-478A-B45B-37566A935313}"/>
                </c:ext>
              </c:extLst>
            </c:dLbl>
            <c:dLbl>
              <c:idx val="3"/>
              <c:layout>
                <c:manualLayout>
                  <c:x val="0"/>
                  <c:y val="1.08548168249660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915-478A-B45B-37566A935313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Hoja1!$E$2:$E$6</c:f>
              <c:numCache>
                <c:formatCode>0%</c:formatCode>
                <c:ptCount val="5"/>
                <c:pt idx="0">
                  <c:v>0.1</c:v>
                </c:pt>
                <c:pt idx="1">
                  <c:v>0.11</c:v>
                </c:pt>
                <c:pt idx="2">
                  <c:v>0.13</c:v>
                </c:pt>
                <c:pt idx="3">
                  <c:v>0.11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915-478A-B45B-37566A935313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Ns/Nc</c:v>
                </c:pt>
              </c:strCache>
            </c:strRef>
          </c:tx>
          <c:spPr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973728550503446E-3"/>
                  <c:y val="2.7133737277053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915-478A-B45B-37566A935313}"/>
                </c:ext>
              </c:extLst>
            </c:dLbl>
            <c:dLbl>
              <c:idx val="1"/>
              <c:layout>
                <c:manualLayout>
                  <c:x val="6.2152294853963837E-3"/>
                  <c:y val="1.62802423662328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915-478A-B45B-37566A935313}"/>
                </c:ext>
              </c:extLst>
            </c:dLbl>
            <c:dLbl>
              <c:idx val="2"/>
              <c:layout>
                <c:manualLayout>
                  <c:x val="1.5743432137624706E-3"/>
                  <c:y val="1.0853494910821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915-478A-B45B-37566A935313}"/>
                </c:ext>
              </c:extLst>
            </c:dLbl>
            <c:dLbl>
              <c:idx val="3"/>
              <c:layout>
                <c:manualLayout>
                  <c:x val="4.7640434245093495E-3"/>
                  <c:y val="1.3566868638527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915-478A-B45B-37566A935313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Hoja1!$F$2:$F$6</c:f>
              <c:numCache>
                <c:formatCode>0%</c:formatCode>
                <c:ptCount val="5"/>
                <c:pt idx="0">
                  <c:v>0.03</c:v>
                </c:pt>
                <c:pt idx="1">
                  <c:v>0.09</c:v>
                </c:pt>
                <c:pt idx="2">
                  <c:v>0.05</c:v>
                </c:pt>
                <c:pt idx="3">
                  <c:v>0.05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915-478A-B45B-37566A935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882096"/>
        <c:axId val="1"/>
      </c:barChart>
      <c:catAx>
        <c:axId val="21888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0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ln w="6343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ES"/>
          </a:p>
        </c:txPr>
        <c:crossAx val="218882096"/>
        <c:crosses val="autoZero"/>
        <c:crossBetween val="between"/>
      </c:valAx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4830144507798591"/>
          <c:y val="0.16714700296609264"/>
          <c:w val="0.25169855492201409"/>
          <c:h val="0.66117662121503107"/>
        </c:manualLayout>
      </c:layout>
      <c:overlay val="0"/>
      <c:spPr>
        <a:noFill/>
        <a:ln w="25371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DF516D8C-AF2C-40EA-9C5C-3D6594F360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E36F61-2FFC-4B0D-9981-D33F7DBC6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>
                <a:sym typeface="Avenir" charset="0"/>
              </a:rPr>
              <a:t>Click to edit Master text styles</a:t>
            </a:r>
          </a:p>
          <a:p>
            <a:pPr lvl="1"/>
            <a:r>
              <a:rPr lang="es-ES" noProof="0">
                <a:sym typeface="Avenir" charset="0"/>
              </a:rPr>
              <a:t>Second level</a:t>
            </a:r>
          </a:p>
          <a:p>
            <a:pPr lvl="2"/>
            <a:r>
              <a:rPr lang="es-ES" noProof="0">
                <a:sym typeface="Avenir" charset="0"/>
              </a:rPr>
              <a:t>Third level</a:t>
            </a:r>
          </a:p>
          <a:p>
            <a:pPr lvl="3"/>
            <a:r>
              <a:rPr lang="es-ES" noProof="0">
                <a:sym typeface="Avenir" charset="0"/>
              </a:rPr>
              <a:t>Fourth level</a:t>
            </a:r>
          </a:p>
          <a:p>
            <a:pPr lvl="4"/>
            <a:r>
              <a:rPr lang="es-ES" noProof="0">
                <a:sym typeface="Avenir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>
            <a:extLst>
              <a:ext uri="{FF2B5EF4-FFF2-40B4-BE49-F238E27FC236}">
                <a16:creationId xmlns:a16="http://schemas.microsoft.com/office/drawing/2014/main" id="{C33916BC-2B55-415B-A591-DE938F765C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2 Marcador de notas">
            <a:extLst>
              <a:ext uri="{FF2B5EF4-FFF2-40B4-BE49-F238E27FC236}">
                <a16:creationId xmlns:a16="http://schemas.microsoft.com/office/drawing/2014/main" id="{C874A996-3814-40D1-A0E3-4A60941B2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>
              <a:latin typeface="Avenir"/>
              <a:ea typeface="Avenir"/>
              <a:cs typeface="Avenir"/>
            </a:endParaRPr>
          </a:p>
        </p:txBody>
      </p:sp>
      <p:sp>
        <p:nvSpPr>
          <p:cNvPr id="31748" name="3 Marcador de número de diapositiva">
            <a:extLst>
              <a:ext uri="{FF2B5EF4-FFF2-40B4-BE49-F238E27FC236}">
                <a16:creationId xmlns:a16="http://schemas.microsoft.com/office/drawing/2014/main" id="{9D927D40-727D-4318-9E7C-BF331183B96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99" tIns="45350" rIns="90699" bIns="45350"/>
          <a:lstStyle>
            <a:lvl1pPr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742950" indent="-28575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1430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6002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057400" indent="-228600">
              <a:lnSpc>
                <a:spcPct val="125000"/>
              </a:lnSpc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eaLnBrk="1" hangingPunct="1">
              <a:lnSpc>
                <a:spcPct val="100000"/>
              </a:lnSpc>
            </a:pPr>
            <a:fld id="{C9B17B6A-2D29-444C-8833-86DAE19C808F}" type="slidenum">
              <a:rPr lang="es-ES" altLang="es-ES" sz="120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pPr eaLnBrk="1" hangingPunct="1">
                <a:lnSpc>
                  <a:spcPct val="100000"/>
                </a:lnSpc>
              </a:pPr>
              <a:t>27</a:t>
            </a:fld>
            <a:endParaRPr lang="es-ES" altLang="es-ES" sz="120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925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54185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133600" cy="61261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484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1920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54381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085156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27397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352800" y="3886200"/>
            <a:ext cx="27051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10300" y="3886200"/>
            <a:ext cx="27051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55919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17847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628540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469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3004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732699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>
              <a:sym typeface="Helvetica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09592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510349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13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400" b="1" cap="none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76865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7023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320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2945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86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2952329" cy="79208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764704"/>
            <a:ext cx="4957390" cy="536145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628800"/>
            <a:ext cx="2890664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3788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>
                <a:sym typeface="Helvetica" charset="0"/>
              </a:rPr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756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66C82D05-7332-41C5-9ED7-165F575D6AF9}"/>
              </a:ext>
            </a:extLst>
          </p:cNvPr>
          <p:cNvSpPr>
            <a:spLocks/>
          </p:cNvSpPr>
          <p:nvPr/>
        </p:nvSpPr>
        <p:spPr bwMode="auto">
          <a:xfrm rot="-5400000">
            <a:off x="1006475" y="-466725"/>
            <a:ext cx="144463" cy="21574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27" name="AutoShape 2">
            <a:extLst>
              <a:ext uri="{FF2B5EF4-FFF2-40B4-BE49-F238E27FC236}">
                <a16:creationId xmlns:a16="http://schemas.microsoft.com/office/drawing/2014/main" id="{3AB28DBB-AE53-42D7-9849-F3D66B5C062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44000" cy="5397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2CB1A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CB8A7AC1-E48A-4F33-9828-265837F0D3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0"/>
            <a:ext cx="8382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Haga clic para modificar el estilo de título del patrón</a:t>
            </a:r>
          </a:p>
        </p:txBody>
      </p:sp>
      <p:pic>
        <p:nvPicPr>
          <p:cNvPr id="1029" name="1 Imagen">
            <a:extLst>
              <a:ext uri="{FF2B5EF4-FFF2-40B4-BE49-F238E27FC236}">
                <a16:creationId xmlns:a16="http://schemas.microsoft.com/office/drawing/2014/main" id="{E8EA42EC-04A0-4AC9-B574-01B8064C306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3" b="24654"/>
          <a:stretch>
            <a:fillRect/>
          </a:stretch>
        </p:blipFill>
        <p:spPr bwMode="auto">
          <a:xfrm>
            <a:off x="242888" y="6165850"/>
            <a:ext cx="2592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2 Imagen">
            <a:extLst>
              <a:ext uri="{FF2B5EF4-FFF2-40B4-BE49-F238E27FC236}">
                <a16:creationId xmlns:a16="http://schemas.microsoft.com/office/drawing/2014/main" id="{A14DB932-32E0-4447-BFFE-73327D98984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6148388"/>
            <a:ext cx="24669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n 1">
            <a:extLst>
              <a:ext uri="{FF2B5EF4-FFF2-40B4-BE49-F238E27FC236}">
                <a16:creationId xmlns:a16="http://schemas.microsoft.com/office/drawing/2014/main" id="{E7225874-DD39-4976-B995-3772CDC816D1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2" b="17020"/>
          <a:stretch>
            <a:fillRect/>
          </a:stretch>
        </p:blipFill>
        <p:spPr bwMode="auto">
          <a:xfrm>
            <a:off x="6300788" y="6092825"/>
            <a:ext cx="2592387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indent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indent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indent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indent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13716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AFD22872-B16E-46CF-ADE3-84C55D7E83BF}"/>
              </a:ext>
            </a:extLst>
          </p:cNvPr>
          <p:cNvSpPr>
            <a:spLocks/>
          </p:cNvSpPr>
          <p:nvPr/>
        </p:nvSpPr>
        <p:spPr bwMode="auto">
          <a:xfrm>
            <a:off x="2484438" y="0"/>
            <a:ext cx="6804025" cy="68580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6E1F7E62-6B2A-4254-8A66-7C97E5C1668C}"/>
              </a:ext>
            </a:extLst>
          </p:cNvPr>
          <p:cNvSpPr>
            <a:spLocks/>
          </p:cNvSpPr>
          <p:nvPr/>
        </p:nvSpPr>
        <p:spPr bwMode="auto">
          <a:xfrm>
            <a:off x="2484438" y="5229225"/>
            <a:ext cx="4751387" cy="3603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2" name="AutoShape 6">
            <a:extLst>
              <a:ext uri="{FF2B5EF4-FFF2-40B4-BE49-F238E27FC236}">
                <a16:creationId xmlns:a16="http://schemas.microsoft.com/office/drawing/2014/main" id="{6E6AAF36-F81D-4F63-8C94-EB2489C29D31}"/>
              </a:ext>
            </a:extLst>
          </p:cNvPr>
          <p:cNvSpPr>
            <a:spLocks/>
          </p:cNvSpPr>
          <p:nvPr/>
        </p:nvSpPr>
        <p:spPr bwMode="auto">
          <a:xfrm>
            <a:off x="2268538" y="5516563"/>
            <a:ext cx="7054850" cy="13335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2053" name="Rectangle 10">
            <a:extLst>
              <a:ext uri="{FF2B5EF4-FFF2-40B4-BE49-F238E27FC236}">
                <a16:creationId xmlns:a16="http://schemas.microsoft.com/office/drawing/2014/main" id="{11DAC379-17D5-4746-984E-D3F37CE81A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52800" y="0"/>
            <a:ext cx="5562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2054" name="Rectangle 11">
            <a:extLst>
              <a:ext uri="{FF2B5EF4-FFF2-40B4-BE49-F238E27FC236}">
                <a16:creationId xmlns:a16="http://schemas.microsoft.com/office/drawing/2014/main" id="{D44FE431-9A89-4972-A86A-9881028436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52800" y="3886200"/>
            <a:ext cx="481965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es-ES" altLang="ca-ES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es-ES" altLang="ca-ES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es-ES" altLang="ca-ES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es-ES" altLang="ca-ES">
                <a:sym typeface="Helvetica" panose="020B0604020202020204" pitchFamily="34" charset="0"/>
              </a:rPr>
              <a:t>Fifth level</a:t>
            </a:r>
          </a:p>
        </p:txBody>
      </p:sp>
      <p:pic>
        <p:nvPicPr>
          <p:cNvPr id="2055" name="1 Imagen">
            <a:extLst>
              <a:ext uri="{FF2B5EF4-FFF2-40B4-BE49-F238E27FC236}">
                <a16:creationId xmlns:a16="http://schemas.microsoft.com/office/drawing/2014/main" id="{B51AA8B3-EB5C-4A9B-B27A-67DEAC655B72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1" r="18440"/>
          <a:stretch>
            <a:fillRect/>
          </a:stretch>
        </p:blipFill>
        <p:spPr bwMode="auto">
          <a:xfrm>
            <a:off x="53975" y="5372100"/>
            <a:ext cx="23336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9 Imagen" descr="UB_HospitalOdontologic_VERT_COLOR_2.jpg">
            <a:extLst>
              <a:ext uri="{FF2B5EF4-FFF2-40B4-BE49-F238E27FC236}">
                <a16:creationId xmlns:a16="http://schemas.microsoft.com/office/drawing/2014/main" id="{166F2C22-7AF2-4AAC-9C2F-B702C07ECEAE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6" t="15198" r="16496" b="19292"/>
          <a:stretch>
            <a:fillRect/>
          </a:stretch>
        </p:blipFill>
        <p:spPr bwMode="auto">
          <a:xfrm>
            <a:off x="249238" y="115888"/>
            <a:ext cx="20891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10 Imagen" descr="marcav_pos_rgb.jpg">
            <a:extLst>
              <a:ext uri="{FF2B5EF4-FFF2-40B4-BE49-F238E27FC236}">
                <a16:creationId xmlns:a16="http://schemas.microsoft.com/office/drawing/2014/main" id="{B05DCC4E-1BAE-4DFF-A226-A96577198AA6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561013"/>
            <a:ext cx="1674812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" charset="0"/>
          <a:ea typeface="Helvetica" charset="0"/>
          <a:cs typeface="Helvetica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indent="2286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indent="4572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indent="6858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indent="914400" algn="l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chart" Target="../charts/chart39.xml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0A561BF-4AA5-4F4C-9A08-EDA8BD9AF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32063" y="1196975"/>
            <a:ext cx="6577012" cy="3168650"/>
          </a:xfrm>
        </p:spPr>
        <p:txBody>
          <a:bodyPr/>
          <a:lstStyle/>
          <a:p>
            <a:pPr algn="ctr" defTabSz="914400" eaLnBrk="1"/>
            <a:r>
              <a:rPr lang="ca-ES" altLang="ca-ES" sz="4800" b="1" dirty="0"/>
              <a:t>Resultat Enquestes </a:t>
            </a:r>
            <a:r>
              <a:rPr lang="ca-ES" altLang="ca-ES" sz="4800" b="1" i="1" dirty="0"/>
              <a:t>HPUB</a:t>
            </a:r>
            <a:br>
              <a:rPr lang="ca-ES" altLang="ca-ES" sz="5400" b="1" dirty="0"/>
            </a:br>
            <a:r>
              <a:rPr lang="ca-ES" altLang="ca-ES" sz="3600" dirty="0"/>
              <a:t>Abril – Maig 2018</a:t>
            </a:r>
            <a:endParaRPr lang="ca-ES" altLang="ca-ES" sz="3600" i="1" dirty="0"/>
          </a:p>
        </p:txBody>
      </p:sp>
      <p:pic>
        <p:nvPicPr>
          <p:cNvPr id="4099" name="Imagen 1">
            <a:extLst>
              <a:ext uri="{FF2B5EF4-FFF2-40B4-BE49-F238E27FC236}">
                <a16:creationId xmlns:a16="http://schemas.microsoft.com/office/drawing/2014/main" id="{6F6C8EE2-DFD0-434C-9B57-CA2A9AE91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2" t="20439" r="16203" b="18884"/>
          <a:stretch>
            <a:fillRect/>
          </a:stretch>
        </p:blipFill>
        <p:spPr bwMode="auto">
          <a:xfrm>
            <a:off x="250825" y="188913"/>
            <a:ext cx="2089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DA44D0D9-522C-4367-A325-A530BD337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0"/>
            <a:ext cx="9144000" cy="539750"/>
          </a:xfrm>
        </p:spPr>
        <p:txBody>
          <a:bodyPr/>
          <a:lstStyle/>
          <a:p>
            <a:r>
              <a:rPr lang="ca-ES" altLang="es-ES" sz="2200" b="1"/>
              <a:t>Evolució 2014 - 2017 </a:t>
            </a:r>
            <a:r>
              <a:rPr lang="ca-ES" altLang="es-E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es-ES" sz="2200"/>
              <a:t>Ns/Nc a la resposta “Servei que l’ha atès”</a:t>
            </a:r>
            <a:endParaRPr lang="es-ES" altLang="es-ES" sz="2200">
              <a:solidFill>
                <a:srgbClr val="FFFF00"/>
              </a:solidFill>
            </a:endParaRPr>
          </a:p>
        </p:txBody>
      </p:sp>
      <p:graphicFrame>
        <p:nvGraphicFramePr>
          <p:cNvPr id="2" name="5 Gráfico">
            <a:extLst>
              <a:ext uri="{FF2B5EF4-FFF2-40B4-BE49-F238E27FC236}">
                <a16:creationId xmlns:a16="http://schemas.microsoft.com/office/drawing/2014/main" id="{D3E96D4D-78D8-4878-9258-5F6BEB388E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5361479"/>
              </p:ext>
            </p:extLst>
          </p:nvPr>
        </p:nvGraphicFramePr>
        <p:xfrm>
          <a:off x="622300" y="836613"/>
          <a:ext cx="7542213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316" name="Imagen 3">
            <a:extLst>
              <a:ext uri="{FF2B5EF4-FFF2-40B4-BE49-F238E27FC236}">
                <a16:creationId xmlns:a16="http://schemas.microsoft.com/office/drawing/2014/main" id="{A53DB28B-0671-4B82-902C-5007EFC4E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>
            <a:extLst>
              <a:ext uri="{FF2B5EF4-FFF2-40B4-BE49-F238E27FC236}">
                <a16:creationId xmlns:a16="http://schemas.microsoft.com/office/drawing/2014/main" id="{7BD70CDB-B761-4D20-98AF-277D1514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Com ens ha conegut?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D0443E02-71B3-4BDC-A42D-EC0D5066A6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870965"/>
              </p:ext>
            </p:extLst>
          </p:nvPr>
        </p:nvGraphicFramePr>
        <p:xfrm>
          <a:off x="265113" y="765175"/>
          <a:ext cx="8726487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340" name="Imagen 3">
            <a:extLst>
              <a:ext uri="{FF2B5EF4-FFF2-40B4-BE49-F238E27FC236}">
                <a16:creationId xmlns:a16="http://schemas.microsoft.com/office/drawing/2014/main" id="{3C69B0E9-13B9-420C-A443-D1872C327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>
            <a:extLst>
              <a:ext uri="{FF2B5EF4-FFF2-40B4-BE49-F238E27FC236}">
                <a16:creationId xmlns:a16="http://schemas.microsoft.com/office/drawing/2014/main" id="{9818A7F3-B329-4EF4-A4B3-794B4A78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 b="1"/>
              <a:t> </a:t>
            </a:r>
            <a:r>
              <a:rPr lang="es-ES" altLang="es-ES"/>
              <a:t>Com ens ha conegut?</a:t>
            </a:r>
          </a:p>
        </p:txBody>
      </p:sp>
      <p:graphicFrame>
        <p:nvGraphicFramePr>
          <p:cNvPr id="2" name="Gráfico 4">
            <a:extLst>
              <a:ext uri="{FF2B5EF4-FFF2-40B4-BE49-F238E27FC236}">
                <a16:creationId xmlns:a16="http://schemas.microsoft.com/office/drawing/2014/main" id="{87F08817-15C9-4D50-99A8-BAE8E55BB9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452690"/>
              </p:ext>
            </p:extLst>
          </p:nvPr>
        </p:nvGraphicFramePr>
        <p:xfrm>
          <a:off x="609600" y="1052513"/>
          <a:ext cx="8283575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364" name="Imagen 3">
            <a:extLst>
              <a:ext uri="{FF2B5EF4-FFF2-40B4-BE49-F238E27FC236}">
                <a16:creationId xmlns:a16="http://schemas.microsoft.com/office/drawing/2014/main" id="{6E0BAA31-5AEB-4D74-9CE5-6D9F85C83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>
            <a:extLst>
              <a:ext uri="{FF2B5EF4-FFF2-40B4-BE49-F238E27FC236}">
                <a16:creationId xmlns:a16="http://schemas.microsoft.com/office/drawing/2014/main" id="{91C38435-DAB0-42D3-9163-A2C259F95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Accessibilitat telefònica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259F8BE8-E0FE-4550-BE74-8019533DF4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910351"/>
              </p:ext>
            </p:extLst>
          </p:nvPr>
        </p:nvGraphicFramePr>
        <p:xfrm>
          <a:off x="550863" y="908050"/>
          <a:ext cx="8399462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388" name="Imagen 3">
            <a:extLst>
              <a:ext uri="{FF2B5EF4-FFF2-40B4-BE49-F238E27FC236}">
                <a16:creationId xmlns:a16="http://schemas.microsoft.com/office/drawing/2014/main" id="{6ED13D4B-105D-4CED-B7D9-141EFAB562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>
            <a:extLst>
              <a:ext uri="{FF2B5EF4-FFF2-40B4-BE49-F238E27FC236}">
                <a16:creationId xmlns:a16="http://schemas.microsoft.com/office/drawing/2014/main" id="{B4B7CF1F-CFB2-4C36-A401-586DF54DD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es-ES"/>
              <a:t>Accessibilitat telefònica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7A319124-DC14-432B-A8B9-618BCE3E1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709338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412" name="Imagen 3">
            <a:extLst>
              <a:ext uri="{FF2B5EF4-FFF2-40B4-BE49-F238E27FC236}">
                <a16:creationId xmlns:a16="http://schemas.microsoft.com/office/drawing/2014/main" id="{1352AB66-283B-4936-86C5-23884F2234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>
            <a:extLst>
              <a:ext uri="{FF2B5EF4-FFF2-40B4-BE49-F238E27FC236}">
                <a16:creationId xmlns:a16="http://schemas.microsoft.com/office/drawing/2014/main" id="{94D053B3-8427-4152-A4FA-FA1CF983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Agilitat gestió dels tràmits administratius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878A5E2B-4484-42A1-A165-91130E7B24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98556"/>
              </p:ext>
            </p:extLst>
          </p:nvPr>
        </p:nvGraphicFramePr>
        <p:xfrm>
          <a:off x="479425" y="979488"/>
          <a:ext cx="8113713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436" name="Imagen 3">
            <a:extLst>
              <a:ext uri="{FF2B5EF4-FFF2-40B4-BE49-F238E27FC236}">
                <a16:creationId xmlns:a16="http://schemas.microsoft.com/office/drawing/2014/main" id="{A1C1000F-84A2-49BD-B3A9-B4474356E8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>
            <a:extLst>
              <a:ext uri="{FF2B5EF4-FFF2-40B4-BE49-F238E27FC236}">
                <a16:creationId xmlns:a16="http://schemas.microsoft.com/office/drawing/2014/main" id="{9F28F2F9-A2DE-4204-9F46-12F66DFEE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" y="0"/>
            <a:ext cx="8963025" cy="539750"/>
          </a:xfrm>
        </p:spPr>
        <p:txBody>
          <a:bodyPr/>
          <a:lstStyle/>
          <a:p>
            <a:r>
              <a:rPr lang="ca-ES" altLang="es-ES" b="1"/>
              <a:t>Evolució 2014 - 2017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es-ES"/>
              <a:t>Agilitat gestió dels tràmits administratius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E6250914-024E-4877-93C8-48891B02C3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337463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460" name="Imagen 3">
            <a:extLst>
              <a:ext uri="{FF2B5EF4-FFF2-40B4-BE49-F238E27FC236}">
                <a16:creationId xmlns:a16="http://schemas.microsoft.com/office/drawing/2014/main" id="{608976FF-41DE-41C9-A7B2-AF23AB286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1C4477EF-17D5-4C5F-8BC7-07A7C84A4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Temps d’espera per ser atès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9B11A186-A3AE-454C-ADF1-9E9DA2ADE0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545678"/>
              </p:ext>
            </p:extLst>
          </p:nvPr>
        </p:nvGraphicFramePr>
        <p:xfrm>
          <a:off x="407988" y="765175"/>
          <a:ext cx="8328025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484" name="Imagen 3">
            <a:extLst>
              <a:ext uri="{FF2B5EF4-FFF2-40B4-BE49-F238E27FC236}">
                <a16:creationId xmlns:a16="http://schemas.microsoft.com/office/drawing/2014/main" id="{78050723-8537-4B98-8B3C-598DC26E1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>
            <a:extLst>
              <a:ext uri="{FF2B5EF4-FFF2-40B4-BE49-F238E27FC236}">
                <a16:creationId xmlns:a16="http://schemas.microsoft.com/office/drawing/2014/main" id="{C7EAC87D-1907-41BF-8C56-FEF83D57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/>
              <a:t>Temps d’espera per ser atès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8B691CB6-13E0-4B04-AB2F-C5154981FA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628372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508" name="Imagen 3">
            <a:extLst>
              <a:ext uri="{FF2B5EF4-FFF2-40B4-BE49-F238E27FC236}">
                <a16:creationId xmlns:a16="http://schemas.microsoft.com/office/drawing/2014/main" id="{A16ED765-E6B3-4626-A441-40D1582D8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>
            <a:extLst>
              <a:ext uri="{FF2B5EF4-FFF2-40B4-BE49-F238E27FC236}">
                <a16:creationId xmlns:a16="http://schemas.microsoft.com/office/drawing/2014/main" id="{01419DCA-A9BE-4A39-94E4-9239943B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Informació verbal i escrita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913EDCAA-C2F6-4D86-9053-02EF8188E7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95080"/>
              </p:ext>
            </p:extLst>
          </p:nvPr>
        </p:nvGraphicFramePr>
        <p:xfrm>
          <a:off x="468313" y="1125538"/>
          <a:ext cx="8207375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532" name="Imagen 3">
            <a:extLst>
              <a:ext uri="{FF2B5EF4-FFF2-40B4-BE49-F238E27FC236}">
                <a16:creationId xmlns:a16="http://schemas.microsoft.com/office/drawing/2014/main" id="{A35C719C-EC18-43A1-9176-28D080F3E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>
            <a:extLst>
              <a:ext uri="{FF2B5EF4-FFF2-40B4-BE49-F238E27FC236}">
                <a16:creationId xmlns:a16="http://schemas.microsoft.com/office/drawing/2014/main" id="{05D9FFF1-CDFD-4C44-8E4A-1F9AA0F87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Pla d’enquestes </a:t>
            </a:r>
            <a:r>
              <a:rPr lang="ca-ES" altLang="es-ES" b="1" i="1"/>
              <a:t>HPUB</a:t>
            </a: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FECA20EC-E952-415E-B34F-8ECC9D048F13}"/>
              </a:ext>
            </a:extLst>
          </p:cNvPr>
          <p:cNvSpPr txBox="1"/>
          <p:nvPr/>
        </p:nvSpPr>
        <p:spPr>
          <a:xfrm>
            <a:off x="357188" y="1285875"/>
            <a:ext cx="8424862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Població diana: Pacients atesos a l’</a:t>
            </a:r>
            <a:r>
              <a:rPr lang="ca-ES" sz="1800" b="1" i="1" dirty="0">
                <a:latin typeface="Calibri" pitchFamily="34" charset="0"/>
                <a:ea typeface="Helvetica"/>
                <a:cs typeface="Helvetica"/>
                <a:sym typeface="Helvetica"/>
              </a:rPr>
              <a:t>Hospital Podològic Universitat de Barcelona.</a:t>
            </a:r>
            <a:endParaRPr lang="ca-ES" sz="1800" dirty="0">
              <a:latin typeface="Calibri" pitchFamily="34" charset="0"/>
              <a:ea typeface="Helvetica"/>
              <a:cs typeface="Helvetica"/>
              <a:sym typeface="Helvetica"/>
            </a:endParaRP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Mida de l’univers a enquestar: </a:t>
            </a:r>
            <a:r>
              <a:rPr lang="ca-ES" sz="1800" dirty="0">
                <a:solidFill>
                  <a:schemeClr val="tx1"/>
                </a:solidFill>
                <a:latin typeface="Calibri" pitchFamily="34" charset="0"/>
                <a:ea typeface="Helvetica"/>
                <a:cs typeface="Helvetica"/>
                <a:sym typeface="Helvetica"/>
              </a:rPr>
              <a:t>2.809 pacients.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Període</a:t>
            </a:r>
            <a:r>
              <a:rPr lang="ca-ES" sz="1800">
                <a:latin typeface="Calibri" pitchFamily="34" charset="0"/>
                <a:ea typeface="Helvetica"/>
                <a:cs typeface="Helvetica"/>
                <a:sym typeface="Helvetica"/>
              </a:rPr>
              <a:t>: gener - </a:t>
            </a: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maig 2018.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Mida mostral 299 pacients.</a:t>
            </a:r>
          </a:p>
          <a:p>
            <a:pPr marL="342900" indent="-342900" algn="just">
              <a:lnSpc>
                <a:spcPct val="2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a-ES" sz="1800" dirty="0">
                <a:latin typeface="Calibri" pitchFamily="34" charset="0"/>
                <a:ea typeface="Helvetica"/>
                <a:cs typeface="Helvetica"/>
                <a:sym typeface="Helvetica"/>
              </a:rPr>
              <a:t>Metodologia: Qüestionari de 18 preguntes amb respostes de 5 categories, respostes dicotòmiques i una pregunta oberta.</a:t>
            </a:r>
          </a:p>
        </p:txBody>
      </p:sp>
      <p:pic>
        <p:nvPicPr>
          <p:cNvPr id="5124" name="Imagen 1">
            <a:extLst>
              <a:ext uri="{FF2B5EF4-FFF2-40B4-BE49-F238E27FC236}">
                <a16:creationId xmlns:a16="http://schemas.microsoft.com/office/drawing/2014/main" id="{2DDF6B6D-D754-468F-82A9-AF30729C7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0DF796BB-91F5-490F-9BF4-6EA896A3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</a:t>
            </a:r>
            <a:r>
              <a:rPr lang="es-ES" altLang="es-ES"/>
              <a:t>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es-ES"/>
              <a:t>Informació verbal i escrita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A105E6C8-EFB6-42A2-ABCA-CFE514B3E6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18502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3556" name="Imagen 3">
            <a:extLst>
              <a:ext uri="{FF2B5EF4-FFF2-40B4-BE49-F238E27FC236}">
                <a16:creationId xmlns:a16="http://schemas.microsoft.com/office/drawing/2014/main" id="{E9E7891B-03F5-4839-8F42-1695DECF42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>
            <a:extLst>
              <a:ext uri="{FF2B5EF4-FFF2-40B4-BE49-F238E27FC236}">
                <a16:creationId xmlns:a16="http://schemas.microsoft.com/office/drawing/2014/main" id="{089B04D8-0BC8-4317-88B9-8FACD0F1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Sap el nom del facultatiu que l’ha atès?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9AE312DC-3FF1-40C9-801D-2F615EDB89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349396"/>
              </p:ext>
            </p:extLst>
          </p:nvPr>
        </p:nvGraphicFramePr>
        <p:xfrm>
          <a:off x="550863" y="979488"/>
          <a:ext cx="8399462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4580" name="Imagen 3">
            <a:extLst>
              <a:ext uri="{FF2B5EF4-FFF2-40B4-BE49-F238E27FC236}">
                <a16:creationId xmlns:a16="http://schemas.microsoft.com/office/drawing/2014/main" id="{18A392DA-99FD-4AB5-AD0C-F59C01F54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A03B9032-2E2E-416E-A2FC-C3C84CAAC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0"/>
            <a:ext cx="8705850" cy="539750"/>
          </a:xfrm>
        </p:spPr>
        <p:txBody>
          <a:bodyPr/>
          <a:lstStyle/>
          <a:p>
            <a:r>
              <a:rPr lang="ca-ES" altLang="es-ES" sz="2200" b="1"/>
              <a:t>Evolució 2014 – 2017</a:t>
            </a:r>
            <a:r>
              <a:rPr lang="ca-ES" altLang="es-E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es-ES" sz="2200"/>
              <a:t>Coneixement del nom del facultatiu</a:t>
            </a:r>
          </a:p>
        </p:txBody>
      </p:sp>
      <p:graphicFrame>
        <p:nvGraphicFramePr>
          <p:cNvPr id="2" name="Gráfico 7">
            <a:extLst>
              <a:ext uri="{FF2B5EF4-FFF2-40B4-BE49-F238E27FC236}">
                <a16:creationId xmlns:a16="http://schemas.microsoft.com/office/drawing/2014/main" id="{D33A08F9-C2A0-4FE3-BCFC-75B652EE36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971110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5604" name="Imagen 3">
            <a:extLst>
              <a:ext uri="{FF2B5EF4-FFF2-40B4-BE49-F238E27FC236}">
                <a16:creationId xmlns:a16="http://schemas.microsoft.com/office/drawing/2014/main" id="{F746A7A9-E1C1-40A7-BABF-304B9110C4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id="{59021DDD-6C9C-4887-A983-9A0A2A24E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Tracte rebut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C656FC94-950E-4D02-B634-7BBEE2D400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226870"/>
              </p:ext>
            </p:extLst>
          </p:nvPr>
        </p:nvGraphicFramePr>
        <p:xfrm>
          <a:off x="50800" y="908050"/>
          <a:ext cx="8828088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6628" name="Imagen 3">
            <a:extLst>
              <a:ext uri="{FF2B5EF4-FFF2-40B4-BE49-F238E27FC236}">
                <a16:creationId xmlns:a16="http://schemas.microsoft.com/office/drawing/2014/main" id="{888B20C5-4AAB-4CD5-A6D7-CA8A5BD1D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D93BB564-2F60-440D-BDD0-2FCBF559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es-ES"/>
              <a:t>Tracte Rebut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66351222-194F-4363-97A9-5221E84C1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239648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7652" name="Imagen 3">
            <a:extLst>
              <a:ext uri="{FF2B5EF4-FFF2-40B4-BE49-F238E27FC236}">
                <a16:creationId xmlns:a16="http://schemas.microsoft.com/office/drawing/2014/main" id="{319710D7-996E-4BAA-9772-98113FCF6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>
            <a:extLst>
              <a:ext uri="{FF2B5EF4-FFF2-40B4-BE49-F238E27FC236}">
                <a16:creationId xmlns:a16="http://schemas.microsoft.com/office/drawing/2014/main" id="{00625247-3D1E-4F9D-9DAA-FD1CF0960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Informació que li han ofert sobre el procés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D337FEE2-FCB9-41A3-BA36-EBD197A965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500666"/>
              </p:ext>
            </p:extLst>
          </p:nvPr>
        </p:nvGraphicFramePr>
        <p:xfrm>
          <a:off x="193675" y="836613"/>
          <a:ext cx="9256713" cy="532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8676" name="Imagen 3">
            <a:extLst>
              <a:ext uri="{FF2B5EF4-FFF2-40B4-BE49-F238E27FC236}">
                <a16:creationId xmlns:a16="http://schemas.microsoft.com/office/drawing/2014/main" id="{9364CA29-0573-474E-882E-73F0679DE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>
            <a:extLst>
              <a:ext uri="{FF2B5EF4-FFF2-40B4-BE49-F238E27FC236}">
                <a16:creationId xmlns:a16="http://schemas.microsoft.com/office/drawing/2014/main" id="{51A6E955-052B-4C12-B3CD-659EB47EF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es-ES"/>
              <a:t>Informació sobre el procés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089C4F9C-4878-4123-9D01-3259BBB5D2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830813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700" name="Imagen 3">
            <a:extLst>
              <a:ext uri="{FF2B5EF4-FFF2-40B4-BE49-F238E27FC236}">
                <a16:creationId xmlns:a16="http://schemas.microsoft.com/office/drawing/2014/main" id="{BA8EAE82-E02C-4391-A861-7D62F082C1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>
            <a:extLst>
              <a:ext uri="{FF2B5EF4-FFF2-40B4-BE49-F238E27FC236}">
                <a16:creationId xmlns:a16="http://schemas.microsoft.com/office/drawing/2014/main" id="{8BB86B21-0354-420C-8B54-C9B6614E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Han sigut entenedores les explicacions?</a:t>
            </a:r>
          </a:p>
        </p:txBody>
      </p:sp>
      <p:graphicFrame>
        <p:nvGraphicFramePr>
          <p:cNvPr id="2" name="7 Marcador de contenido">
            <a:extLst>
              <a:ext uri="{FF2B5EF4-FFF2-40B4-BE49-F238E27FC236}">
                <a16:creationId xmlns:a16="http://schemas.microsoft.com/office/drawing/2014/main" id="{D2A51001-4DAF-4550-9D36-B4E0B5C483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366826"/>
              </p:ext>
            </p:extLst>
          </p:nvPr>
        </p:nvGraphicFramePr>
        <p:xfrm>
          <a:off x="50800" y="1193800"/>
          <a:ext cx="9042400" cy="468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24" name="Imagen 3">
            <a:extLst>
              <a:ext uri="{FF2B5EF4-FFF2-40B4-BE49-F238E27FC236}">
                <a16:creationId xmlns:a16="http://schemas.microsoft.com/office/drawing/2014/main" id="{982D361D-0E6E-4B93-ABC5-B5FA5BEF4E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B33DD0DF-5070-40BC-8081-B11D98EE2A21}"/>
              </a:ext>
            </a:extLst>
          </p:cNvPr>
          <p:cNvSpPr txBox="1">
            <a:spLocks/>
          </p:cNvSpPr>
          <p:nvPr/>
        </p:nvSpPr>
        <p:spPr bwMode="auto">
          <a:xfrm>
            <a:off x="357188" y="0"/>
            <a:ext cx="8786812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3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Evolució 2014 - 2017</a:t>
            </a:r>
            <a:r>
              <a:rPr lang="es-ES" sz="2300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ca-ES" sz="23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300" b="1" dirty="0">
                <a:latin typeface="Times New Roman"/>
                <a:ea typeface="Helvetica"/>
                <a:cs typeface="Times New Roman"/>
                <a:sym typeface="Helvetica"/>
              </a:rPr>
              <a:t> </a:t>
            </a:r>
            <a:r>
              <a:rPr lang="ca-ES" sz="23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Han sigut entenedores les explicacions?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047B0A25-BA6E-44A7-B088-C637039AF3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591277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2772" name="Imagen 3">
            <a:extLst>
              <a:ext uri="{FF2B5EF4-FFF2-40B4-BE49-F238E27FC236}">
                <a16:creationId xmlns:a16="http://schemas.microsoft.com/office/drawing/2014/main" id="{83910E3F-CF60-4A5D-A0FE-3151DB5E3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Título">
            <a:extLst>
              <a:ext uri="{FF2B5EF4-FFF2-40B4-BE49-F238E27FC236}">
                <a16:creationId xmlns:a16="http://schemas.microsoft.com/office/drawing/2014/main" id="{5FF46B5C-AC5B-432B-BC66-D8E41A114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Assistència podològica rebuda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D7898156-9FBE-46F1-B92C-A4CCA68602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941069"/>
              </p:ext>
            </p:extLst>
          </p:nvPr>
        </p:nvGraphicFramePr>
        <p:xfrm>
          <a:off x="50800" y="1050925"/>
          <a:ext cx="9256713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3796" name="Imagen 3">
            <a:extLst>
              <a:ext uri="{FF2B5EF4-FFF2-40B4-BE49-F238E27FC236}">
                <a16:creationId xmlns:a16="http://schemas.microsoft.com/office/drawing/2014/main" id="{B87B9208-07C8-463E-BFAE-2C963DFCE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>
            <a:extLst>
              <a:ext uri="{FF2B5EF4-FFF2-40B4-BE49-F238E27FC236}">
                <a16:creationId xmlns:a16="http://schemas.microsoft.com/office/drawing/2014/main" id="{CFB76EF7-264D-44B8-8314-F3458597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Qui contesta l’enquesta?</a:t>
            </a:r>
            <a:endParaRPr lang="es-ES" altLang="es-ES"/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A2140DF4-59F3-4668-8582-8FDB7D2196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622013"/>
              </p:ext>
            </p:extLst>
          </p:nvPr>
        </p:nvGraphicFramePr>
        <p:xfrm>
          <a:off x="900113" y="1265238"/>
          <a:ext cx="7704137" cy="404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8" name="Imagen 3">
            <a:extLst>
              <a:ext uri="{FF2B5EF4-FFF2-40B4-BE49-F238E27FC236}">
                <a16:creationId xmlns:a16="http://schemas.microsoft.com/office/drawing/2014/main" id="{A711F45E-479E-4A86-9DAF-CC228E86F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>
            <a:extLst>
              <a:ext uri="{FF2B5EF4-FFF2-40B4-BE49-F238E27FC236}">
                <a16:creationId xmlns:a16="http://schemas.microsoft.com/office/drawing/2014/main" id="{FFF3FE1F-E3F7-4BCD-92BF-BDFA0597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733425"/>
          </a:xfrm>
        </p:spPr>
        <p:txBody>
          <a:bodyPr/>
          <a:lstStyle/>
          <a:p>
            <a:r>
              <a:rPr lang="es-ES" altLang="es-ES"/>
              <a:t>Evolució ASSISTENCIA ODONTOLOGICA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5D0EB562-E0E0-4DEE-91A3-87CA9E9A1649}"/>
              </a:ext>
            </a:extLst>
          </p:cNvPr>
          <p:cNvSpPr txBox="1">
            <a:spLocks/>
          </p:cNvSpPr>
          <p:nvPr/>
        </p:nvSpPr>
        <p:spPr bwMode="auto">
          <a:xfrm>
            <a:off x="609600" y="0"/>
            <a:ext cx="8382000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4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Evolució 2014 – 2017 </a:t>
            </a:r>
            <a:r>
              <a:rPr lang="ca-ES" sz="24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Assistència </a:t>
            </a:r>
            <a:r>
              <a:rPr lang="ca-ES" sz="2400" kern="0" dirty="0" err="1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podològica</a:t>
            </a: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 rebuda</a:t>
            </a:r>
          </a:p>
        </p:txBody>
      </p:sp>
      <p:graphicFrame>
        <p:nvGraphicFramePr>
          <p:cNvPr id="2" name="Gráfico 5">
            <a:extLst>
              <a:ext uri="{FF2B5EF4-FFF2-40B4-BE49-F238E27FC236}">
                <a16:creationId xmlns:a16="http://schemas.microsoft.com/office/drawing/2014/main" id="{D001AFBE-9570-4D27-B183-18FCDBB70A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468627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21" name="Imagen 5">
            <a:extLst>
              <a:ext uri="{FF2B5EF4-FFF2-40B4-BE49-F238E27FC236}">
                <a16:creationId xmlns:a16="http://schemas.microsoft.com/office/drawing/2014/main" id="{A744A244-8474-4EB7-BDAB-CA1DF9DCF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>
            <a:extLst>
              <a:ext uri="{FF2B5EF4-FFF2-40B4-BE49-F238E27FC236}">
                <a16:creationId xmlns:a16="http://schemas.microsoft.com/office/drawing/2014/main" id="{371A9643-AA48-44ED-8DE5-939992B8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Respecte dels drets del pacient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BDC05BBF-AC76-4F04-A2E0-18B2BE7891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617465"/>
              </p:ext>
            </p:extLst>
          </p:nvPr>
        </p:nvGraphicFramePr>
        <p:xfrm>
          <a:off x="142875" y="981075"/>
          <a:ext cx="8828088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5844" name="Imagen 3">
            <a:extLst>
              <a:ext uri="{FF2B5EF4-FFF2-40B4-BE49-F238E27FC236}">
                <a16:creationId xmlns:a16="http://schemas.microsoft.com/office/drawing/2014/main" id="{CFFF52F3-B572-4CAC-810E-FB2F1EFE3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>
            <a:extLst>
              <a:ext uri="{FF2B5EF4-FFF2-40B4-BE49-F238E27FC236}">
                <a16:creationId xmlns:a16="http://schemas.microsoft.com/office/drawing/2014/main" id="{9D8D29EA-B8BB-4615-A671-E20F5C27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733425"/>
          </a:xfrm>
        </p:spPr>
        <p:txBody>
          <a:bodyPr/>
          <a:lstStyle/>
          <a:p>
            <a:r>
              <a:rPr lang="es-ES" altLang="es-ES"/>
              <a:t>Evolució DRETS PACIENT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46C6916-B6B5-41CD-B014-3153842199CB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ca-ES" sz="24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  Evolució 2014 - 2017</a:t>
            </a:r>
            <a:r>
              <a:rPr lang="ca-ES" sz="2400" kern="0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ca-ES" sz="2400" b="1" dirty="0">
                <a:solidFill>
                  <a:schemeClr val="bg1"/>
                </a:solidFill>
                <a:latin typeface="Times New Roman"/>
                <a:ea typeface="Helvetica"/>
                <a:cs typeface="Times New Roman"/>
                <a:sym typeface="Helvetica"/>
              </a:rPr>
              <a:t>│</a:t>
            </a:r>
            <a:r>
              <a:rPr lang="ca-ES" sz="2400" b="1" dirty="0">
                <a:latin typeface="Times New Roman"/>
                <a:ea typeface="Helvetica"/>
                <a:cs typeface="Times New Roman"/>
                <a:sym typeface="Helvetica"/>
              </a:rPr>
              <a:t> </a:t>
            </a: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Respecte dels drets del pacient</a:t>
            </a:r>
          </a:p>
        </p:txBody>
      </p:sp>
      <p:graphicFrame>
        <p:nvGraphicFramePr>
          <p:cNvPr id="2" name="Gráfico 4">
            <a:extLst>
              <a:ext uri="{FF2B5EF4-FFF2-40B4-BE49-F238E27FC236}">
                <a16:creationId xmlns:a16="http://schemas.microsoft.com/office/drawing/2014/main" id="{A792AC4E-E388-4C3F-BDA5-45B0344C9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283726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6869" name="Imagen 4">
            <a:extLst>
              <a:ext uri="{FF2B5EF4-FFF2-40B4-BE49-F238E27FC236}">
                <a16:creationId xmlns:a16="http://schemas.microsoft.com/office/drawing/2014/main" id="{F9DBAC41-3B17-49F8-87D2-CB79791B7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>
            <a:extLst>
              <a:ext uri="{FF2B5EF4-FFF2-40B4-BE49-F238E27FC236}">
                <a16:creationId xmlns:a16="http://schemas.microsoft.com/office/drawing/2014/main" id="{B408BE47-8BA3-4BEA-A129-7BB4DBAE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El respecte a la intimitat i confidencialitat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86FC9CB2-BEE3-4275-B43C-533F609069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07469"/>
              </p:ext>
            </p:extLst>
          </p:nvPr>
        </p:nvGraphicFramePr>
        <p:xfrm>
          <a:off x="336550" y="693738"/>
          <a:ext cx="8542338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892" name="Imagen 3">
            <a:extLst>
              <a:ext uri="{FF2B5EF4-FFF2-40B4-BE49-F238E27FC236}">
                <a16:creationId xmlns:a16="http://schemas.microsoft.com/office/drawing/2014/main" id="{8960147E-10F9-4AE1-801F-2DE79D49A4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>
            <a:extLst>
              <a:ext uri="{FF2B5EF4-FFF2-40B4-BE49-F238E27FC236}">
                <a16:creationId xmlns:a16="http://schemas.microsoft.com/office/drawing/2014/main" id="{B0E8C2A8-F148-4BDC-9093-E381D820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es-ES" altLang="es-ES"/>
              <a:t>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es-ES"/>
              <a:t>Intimitat i confidencialitat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06700DFB-4653-49F6-BB33-B054D6F11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948712"/>
              </p:ext>
            </p:extLst>
          </p:nvPr>
        </p:nvGraphicFramePr>
        <p:xfrm>
          <a:off x="395288" y="1052513"/>
          <a:ext cx="859631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8916" name="Imagen 3">
            <a:extLst>
              <a:ext uri="{FF2B5EF4-FFF2-40B4-BE49-F238E27FC236}">
                <a16:creationId xmlns:a16="http://schemas.microsoft.com/office/drawing/2014/main" id="{DD0EE3D1-EC66-4404-BC54-1A2E036AE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Título">
            <a:extLst>
              <a:ext uri="{FF2B5EF4-FFF2-40B4-BE49-F238E27FC236}">
                <a16:creationId xmlns:a16="http://schemas.microsoft.com/office/drawing/2014/main" id="{CA387ED5-A5EF-4F07-A265-ECC0B6E0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Comoditat de la sala d’espera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12D96FD7-E36A-4293-A15B-36A26BC39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5847"/>
              </p:ext>
            </p:extLst>
          </p:nvPr>
        </p:nvGraphicFramePr>
        <p:xfrm>
          <a:off x="50800" y="693738"/>
          <a:ext cx="9042400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9940" name="Imagen 3">
            <a:extLst>
              <a:ext uri="{FF2B5EF4-FFF2-40B4-BE49-F238E27FC236}">
                <a16:creationId xmlns:a16="http://schemas.microsoft.com/office/drawing/2014/main" id="{D32CE0D2-EF59-43FE-963F-1D94504EF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>
            <a:extLst>
              <a:ext uri="{FF2B5EF4-FFF2-40B4-BE49-F238E27FC236}">
                <a16:creationId xmlns:a16="http://schemas.microsoft.com/office/drawing/2014/main" id="{421026AE-30B0-4882-8F5F-27ACDF65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 b="1"/>
              <a:t> </a:t>
            </a:r>
            <a:r>
              <a:rPr lang="es-ES" altLang="es-ES"/>
              <a:t>Comoditat de la sala espera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EF382EB8-3D5B-436C-A107-8EB301460C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862431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64" name="Imagen 3">
            <a:extLst>
              <a:ext uri="{FF2B5EF4-FFF2-40B4-BE49-F238E27FC236}">
                <a16:creationId xmlns:a16="http://schemas.microsoft.com/office/drawing/2014/main" id="{DDB39151-EBA8-446C-92D1-DD2629211B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Título">
            <a:extLst>
              <a:ext uri="{FF2B5EF4-FFF2-40B4-BE49-F238E27FC236}">
                <a16:creationId xmlns:a16="http://schemas.microsoft.com/office/drawing/2014/main" id="{59B25411-0FA2-4ABD-8EDB-D659FD7A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Neteja del centre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5D76A43A-4005-4A74-AAEB-9EFAAE304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891276"/>
              </p:ext>
            </p:extLst>
          </p:nvPr>
        </p:nvGraphicFramePr>
        <p:xfrm>
          <a:off x="265113" y="979488"/>
          <a:ext cx="8613775" cy="497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1988" name="Imagen 3">
            <a:extLst>
              <a:ext uri="{FF2B5EF4-FFF2-40B4-BE49-F238E27FC236}">
                <a16:creationId xmlns:a16="http://schemas.microsoft.com/office/drawing/2014/main" id="{BE02A225-E58F-4F25-AA4F-B4995C3DDC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>
            <a:extLst>
              <a:ext uri="{FF2B5EF4-FFF2-40B4-BE49-F238E27FC236}">
                <a16:creationId xmlns:a16="http://schemas.microsoft.com/office/drawing/2014/main" id="{4E058992-058F-4076-B106-FB3C9A9E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es-ES"/>
              <a:t>Neteja del centre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67E5BF69-70C9-4BA2-AB97-F2AD7D38B9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58128"/>
              </p:ext>
            </p:extLst>
          </p:nvPr>
        </p:nvGraphicFramePr>
        <p:xfrm>
          <a:off x="395288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3012" name="Imagen 3">
            <a:extLst>
              <a:ext uri="{FF2B5EF4-FFF2-40B4-BE49-F238E27FC236}">
                <a16:creationId xmlns:a16="http://schemas.microsoft.com/office/drawing/2014/main" id="{7678E20F-F4A3-4774-8C5A-618379A739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>
            <a:extLst>
              <a:ext uri="{FF2B5EF4-FFF2-40B4-BE49-F238E27FC236}">
                <a16:creationId xmlns:a16="http://schemas.microsoft.com/office/drawing/2014/main" id="{05ED7E13-905D-4DBF-A172-0FC1E6BEA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Valoració global </a:t>
            </a:r>
            <a:r>
              <a:rPr lang="ca-ES" altLang="es-ES" b="1" i="1"/>
              <a:t>HPUB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E57CB0F5-380C-406D-899D-F046ADA3E6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235336"/>
              </p:ext>
            </p:extLst>
          </p:nvPr>
        </p:nvGraphicFramePr>
        <p:xfrm>
          <a:off x="50800" y="979488"/>
          <a:ext cx="9042400" cy="532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4036" name="Imagen 3">
            <a:extLst>
              <a:ext uri="{FF2B5EF4-FFF2-40B4-BE49-F238E27FC236}">
                <a16:creationId xmlns:a16="http://schemas.microsoft.com/office/drawing/2014/main" id="{A0A39E1D-8B42-47B5-936E-57864BF2B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>
            <a:extLst>
              <a:ext uri="{FF2B5EF4-FFF2-40B4-BE49-F238E27FC236}">
                <a16:creationId xmlns:a16="http://schemas.microsoft.com/office/drawing/2014/main" id="{84F985CD-F359-4BE3-BB1C-5060F8D9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/>
              <a:t>Qui</a:t>
            </a:r>
            <a:r>
              <a:rPr lang="ca-ES" altLang="es-ES" b="1"/>
              <a:t> </a:t>
            </a:r>
            <a:r>
              <a:rPr lang="ca-ES" altLang="es-ES"/>
              <a:t>contesta l’enquesta?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903BF9D4-B82E-4F64-B60A-C61537927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373979"/>
              </p:ext>
            </p:extLst>
          </p:nvPr>
        </p:nvGraphicFramePr>
        <p:xfrm>
          <a:off x="609600" y="981075"/>
          <a:ext cx="8283575" cy="476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2" name="Imagen 3">
            <a:extLst>
              <a:ext uri="{FF2B5EF4-FFF2-40B4-BE49-F238E27FC236}">
                <a16:creationId xmlns:a16="http://schemas.microsoft.com/office/drawing/2014/main" id="{5022CCCB-9084-4286-9036-FD2FA863BB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>
            <a:extLst>
              <a:ext uri="{FF2B5EF4-FFF2-40B4-BE49-F238E27FC236}">
                <a16:creationId xmlns:a16="http://schemas.microsoft.com/office/drawing/2014/main" id="{88E4C436-A25D-446C-A1ED-7554381C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 │</a:t>
            </a:r>
            <a:r>
              <a:rPr lang="ca-ES" altLang="es-ES" b="1"/>
              <a:t> </a:t>
            </a:r>
            <a:r>
              <a:rPr lang="es-ES" altLang="es-ES"/>
              <a:t>Valoració global </a:t>
            </a:r>
            <a:r>
              <a:rPr lang="es-ES" altLang="es-ES" b="1" i="1"/>
              <a:t>HPUB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D93AFEA9-C83A-4DA3-9ACF-B51595288D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16786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5060" name="Imagen 3">
            <a:extLst>
              <a:ext uri="{FF2B5EF4-FFF2-40B4-BE49-F238E27FC236}">
                <a16:creationId xmlns:a16="http://schemas.microsoft.com/office/drawing/2014/main" id="{4D7CEDA5-C61F-4D41-B881-72D8ACF63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>
            <a:extLst>
              <a:ext uri="{FF2B5EF4-FFF2-40B4-BE49-F238E27FC236}">
                <a16:creationId xmlns:a16="http://schemas.microsoft.com/office/drawing/2014/main" id="{07541772-9C46-4A2F-BAFB-DA6E25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Percepció millora de l’estat de salut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BF47DA0C-5CF1-4AFB-9F1A-BC80F720DF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635361"/>
              </p:ext>
            </p:extLst>
          </p:nvPr>
        </p:nvGraphicFramePr>
        <p:xfrm>
          <a:off x="265113" y="550863"/>
          <a:ext cx="8828087" cy="604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6084" name="Imagen 3">
            <a:extLst>
              <a:ext uri="{FF2B5EF4-FFF2-40B4-BE49-F238E27FC236}">
                <a16:creationId xmlns:a16="http://schemas.microsoft.com/office/drawing/2014/main" id="{B6F5E792-A357-4911-BE69-C862BBF42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>
            <a:extLst>
              <a:ext uri="{FF2B5EF4-FFF2-40B4-BE49-F238E27FC236}">
                <a16:creationId xmlns:a16="http://schemas.microsoft.com/office/drawing/2014/main" id="{1CE7489A-8497-4F06-995A-826D074C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s-ES" altLang="es-ES"/>
              <a:t>Percepció millora de l’estat de salut</a:t>
            </a:r>
          </a:p>
        </p:txBody>
      </p:sp>
      <p:graphicFrame>
        <p:nvGraphicFramePr>
          <p:cNvPr id="47107" name="3 Marcador de contenido">
            <a:extLst>
              <a:ext uri="{FF2B5EF4-FFF2-40B4-BE49-F238E27FC236}">
                <a16:creationId xmlns:a16="http://schemas.microsoft.com/office/drawing/2014/main" id="{B3AF7203-2FE3-4150-AF05-407B95479515}"/>
              </a:ext>
            </a:extLst>
          </p:cNvPr>
          <p:cNvGraphicFramePr>
            <a:graphicFrameLocks/>
          </p:cNvGraphicFramePr>
          <p:nvPr/>
        </p:nvGraphicFramePr>
        <p:xfrm>
          <a:off x="500063" y="928688"/>
          <a:ext cx="8501062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8" name="Gráfico" r:id="rId3" imgW="8504657" imgH="5218628" progId="Excel.Chart.8">
                  <p:embed/>
                </p:oleObj>
              </mc:Choice>
              <mc:Fallback>
                <p:oleObj name="Gráfico" r:id="rId3" imgW="8504657" imgH="5218628" progId="Excel.Chart.8">
                  <p:embed/>
                  <p:pic>
                    <p:nvPicPr>
                      <p:cNvPr id="0" name="3 Marcador de contenido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928688"/>
                        <a:ext cx="8501062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Gráfico 5">
            <a:extLst>
              <a:ext uri="{FF2B5EF4-FFF2-40B4-BE49-F238E27FC236}">
                <a16:creationId xmlns:a16="http://schemas.microsoft.com/office/drawing/2014/main" id="{FC4E2B3F-FF15-4B3C-A173-89017BF246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809524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7109" name="Imagen 4">
            <a:extLst>
              <a:ext uri="{FF2B5EF4-FFF2-40B4-BE49-F238E27FC236}">
                <a16:creationId xmlns:a16="http://schemas.microsoft.com/office/drawing/2014/main" id="{61DA415A-9308-4991-AD7A-9B6132F392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Título">
            <a:extLst>
              <a:ext uri="{FF2B5EF4-FFF2-40B4-BE49-F238E27FC236}">
                <a16:creationId xmlns:a16="http://schemas.microsoft.com/office/drawing/2014/main" id="{63483810-E69F-4A57-A6CD-F3264948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Li agradaria tornar a ser atès a l’</a:t>
            </a:r>
            <a:r>
              <a:rPr lang="ca-ES" altLang="es-ES" b="1" i="1"/>
              <a:t>HPUB</a:t>
            </a:r>
            <a:r>
              <a:rPr lang="ca-ES" altLang="es-ES"/>
              <a:t>?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53353579-7AF9-40B3-9008-A3753377D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458752"/>
              </p:ext>
            </p:extLst>
          </p:nvPr>
        </p:nvGraphicFramePr>
        <p:xfrm>
          <a:off x="50800" y="693738"/>
          <a:ext cx="9042400" cy="5970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8132" name="Imagen 3">
            <a:extLst>
              <a:ext uri="{FF2B5EF4-FFF2-40B4-BE49-F238E27FC236}">
                <a16:creationId xmlns:a16="http://schemas.microsoft.com/office/drawing/2014/main" id="{18B1BFF7-E756-49EE-9128-AEDF7D01B4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>
            <a:extLst>
              <a:ext uri="{FF2B5EF4-FFF2-40B4-BE49-F238E27FC236}">
                <a16:creationId xmlns:a16="http://schemas.microsoft.com/office/drawing/2014/main" id="{8E25044C-0876-4C1A-B186-75F6ABC4A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0"/>
            <a:ext cx="8964612" cy="539750"/>
          </a:xfrm>
        </p:spPr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 b="1"/>
              <a:t>Li agradaria tornar a ser atès a </a:t>
            </a:r>
            <a:r>
              <a:rPr lang="ca-ES" altLang="es-ES" b="1" i="1"/>
              <a:t>l’HPUB</a:t>
            </a:r>
            <a:endParaRPr lang="es-ES" altLang="es-ES" b="1" i="1"/>
          </a:p>
        </p:txBody>
      </p:sp>
      <p:graphicFrame>
        <p:nvGraphicFramePr>
          <p:cNvPr id="2" name="Gráfico 4">
            <a:extLst>
              <a:ext uri="{FF2B5EF4-FFF2-40B4-BE49-F238E27FC236}">
                <a16:creationId xmlns:a16="http://schemas.microsoft.com/office/drawing/2014/main" id="{1111D13C-D420-407D-9B58-983A5A005D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354802"/>
              </p:ext>
            </p:extLst>
          </p:nvPr>
        </p:nvGraphicFramePr>
        <p:xfrm>
          <a:off x="468313" y="1052513"/>
          <a:ext cx="8424862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9156" name="Imagen 3">
            <a:extLst>
              <a:ext uri="{FF2B5EF4-FFF2-40B4-BE49-F238E27FC236}">
                <a16:creationId xmlns:a16="http://schemas.microsoft.com/office/drawing/2014/main" id="{AEC24C62-428D-4654-B9DB-4FCAF0953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>
            <a:extLst>
              <a:ext uri="{FF2B5EF4-FFF2-40B4-BE49-F238E27FC236}">
                <a16:creationId xmlns:a16="http://schemas.microsoft.com/office/drawing/2014/main" id="{A891BBE7-F4CE-4DEE-8B25-E8B4925F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Comentaris i suggeriments</a:t>
            </a:r>
            <a:endParaRPr lang="es-ES" altLang="es-ES"/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6769D963-CBF4-4FE1-B4D8-41FA2A381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220874"/>
              </p:ext>
            </p:extLst>
          </p:nvPr>
        </p:nvGraphicFramePr>
        <p:xfrm>
          <a:off x="50800" y="693738"/>
          <a:ext cx="9042400" cy="611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180" name="6 CuadroTexto">
            <a:extLst>
              <a:ext uri="{FF2B5EF4-FFF2-40B4-BE49-F238E27FC236}">
                <a16:creationId xmlns:a16="http://schemas.microsoft.com/office/drawing/2014/main" id="{AA9EF489-3BE8-4078-9063-34700E115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3" y="2214563"/>
            <a:ext cx="357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pPr eaLnBrk="1" hangingPunct="1"/>
            <a:r>
              <a:rPr lang="es-ES" altLang="es-ES"/>
              <a:t>*</a:t>
            </a:r>
          </a:p>
        </p:txBody>
      </p:sp>
      <p:pic>
        <p:nvPicPr>
          <p:cNvPr id="50181" name="Imagen 5">
            <a:extLst>
              <a:ext uri="{FF2B5EF4-FFF2-40B4-BE49-F238E27FC236}">
                <a16:creationId xmlns:a16="http://schemas.microsoft.com/office/drawing/2014/main" id="{97D5FC14-ECD7-4CAC-956C-26CC4CFB4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4">
            <a:extLst>
              <a:ext uri="{FF2B5EF4-FFF2-40B4-BE49-F238E27FC236}">
                <a16:creationId xmlns:a16="http://schemas.microsoft.com/office/drawing/2014/main" id="{DF077D09-338D-4741-8799-824F39375C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517750"/>
              </p:ext>
            </p:extLst>
          </p:nvPr>
        </p:nvGraphicFramePr>
        <p:xfrm>
          <a:off x="0" y="908050"/>
          <a:ext cx="899160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03" name="1 Título">
            <a:extLst>
              <a:ext uri="{FF2B5EF4-FFF2-40B4-BE49-F238E27FC236}">
                <a16:creationId xmlns:a16="http://schemas.microsoft.com/office/drawing/2014/main" id="{8310519C-4E45-453E-BFCB-2036E9FA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2014 - 2017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ca-ES" altLang="es-ES" b="1"/>
              <a:t>Comentaris i suggeriments</a:t>
            </a:r>
            <a:endParaRPr lang="es-ES" altLang="es-ES" b="1" i="1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79D37F77-7AFF-4AC3-8A89-F554218AA174}"/>
              </a:ext>
            </a:extLst>
          </p:cNvPr>
          <p:cNvCxnSpPr/>
          <p:nvPr/>
        </p:nvCxnSpPr>
        <p:spPr bwMode="auto">
          <a:xfrm flipV="1">
            <a:off x="2268538" y="1052513"/>
            <a:ext cx="0" cy="4176712"/>
          </a:xfrm>
          <a:prstGeom prst="line">
            <a:avLst/>
          </a:prstGeom>
          <a:solidFill>
            <a:srgbClr val="FFFF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0"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E3EAF5-E850-4E52-B7E5-29165454AA9B}"/>
              </a:ext>
            </a:extLst>
          </p:cNvPr>
          <p:cNvCxnSpPr/>
          <p:nvPr/>
        </p:nvCxnSpPr>
        <p:spPr bwMode="auto">
          <a:xfrm flipV="1">
            <a:off x="5148263" y="1052513"/>
            <a:ext cx="0" cy="4176712"/>
          </a:xfrm>
          <a:prstGeom prst="line">
            <a:avLst/>
          </a:prstGeom>
          <a:solidFill>
            <a:srgbClr val="FFFF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0"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50DAC8B-5D11-4F41-996B-45E019A848CB}"/>
              </a:ext>
            </a:extLst>
          </p:cNvPr>
          <p:cNvCxnSpPr/>
          <p:nvPr/>
        </p:nvCxnSpPr>
        <p:spPr bwMode="auto">
          <a:xfrm flipV="1">
            <a:off x="3708400" y="1052513"/>
            <a:ext cx="0" cy="4176712"/>
          </a:xfrm>
          <a:prstGeom prst="line">
            <a:avLst/>
          </a:prstGeom>
          <a:solidFill>
            <a:srgbClr val="FFFF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0"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</p:cxnSp>
      <p:pic>
        <p:nvPicPr>
          <p:cNvPr id="51207" name="Imagen 13">
            <a:extLst>
              <a:ext uri="{FF2B5EF4-FFF2-40B4-BE49-F238E27FC236}">
                <a16:creationId xmlns:a16="http://schemas.microsoft.com/office/drawing/2014/main" id="{650BEA9B-4463-4EEC-BF84-D39A6271C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Título">
            <a:extLst>
              <a:ext uri="{FF2B5EF4-FFF2-40B4-BE49-F238E27FC236}">
                <a16:creationId xmlns:a16="http://schemas.microsoft.com/office/drawing/2014/main" id="{0EF47C39-07E3-4E8E-9CAB-C77BDB76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/>
              <a:t>*Altres observacions</a:t>
            </a:r>
          </a:p>
        </p:txBody>
      </p:sp>
      <p:sp>
        <p:nvSpPr>
          <p:cNvPr id="6" name="5 Llamada rectangular redondeada">
            <a:extLst>
              <a:ext uri="{FF2B5EF4-FFF2-40B4-BE49-F238E27FC236}">
                <a16:creationId xmlns:a16="http://schemas.microsoft.com/office/drawing/2014/main" id="{2D497159-7A24-44D4-AD36-5DEBC3D3A90E}"/>
              </a:ext>
            </a:extLst>
          </p:cNvPr>
          <p:cNvSpPr/>
          <p:nvPr/>
        </p:nvSpPr>
        <p:spPr>
          <a:xfrm>
            <a:off x="153850" y="2080363"/>
            <a:ext cx="1420019" cy="571500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"Fala prensa y no  tanta revista"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8" name="7 Llamada rectangular redondeada">
            <a:extLst>
              <a:ext uri="{FF2B5EF4-FFF2-40B4-BE49-F238E27FC236}">
                <a16:creationId xmlns:a16="http://schemas.microsoft.com/office/drawing/2014/main" id="{2FC1BE34-6FEC-44AD-B485-4A9D337FF4A3}"/>
              </a:ext>
            </a:extLst>
          </p:cNvPr>
          <p:cNvSpPr/>
          <p:nvPr/>
        </p:nvSpPr>
        <p:spPr>
          <a:xfrm>
            <a:off x="2595117" y="956950"/>
            <a:ext cx="1404937" cy="62191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“Fa falta musica suau.”</a:t>
            </a:r>
          </a:p>
        </p:txBody>
      </p:sp>
      <p:sp>
        <p:nvSpPr>
          <p:cNvPr id="10" name="9 Llamada rectangular redondeada">
            <a:extLst>
              <a:ext uri="{FF2B5EF4-FFF2-40B4-BE49-F238E27FC236}">
                <a16:creationId xmlns:a16="http://schemas.microsoft.com/office/drawing/2014/main" id="{DE2588D4-F708-497B-A674-8BA727CC82A6}"/>
              </a:ext>
            </a:extLst>
          </p:cNvPr>
          <p:cNvSpPr/>
          <p:nvPr/>
        </p:nvSpPr>
        <p:spPr>
          <a:xfrm>
            <a:off x="5514819" y="908050"/>
            <a:ext cx="1835150" cy="2030027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"Destinación de horas propias para reeducación postural. Consulta propia para reeducación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postural.Esterillas,Mantas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para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osteopatia.Mejorar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climatización de la sala de espera 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consulta.Dar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inf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esxrita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de los ejercicios a realizar en casa”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11" name="10 Llamada rectangular redondeada">
            <a:extLst>
              <a:ext uri="{FF2B5EF4-FFF2-40B4-BE49-F238E27FC236}">
                <a16:creationId xmlns:a16="http://schemas.microsoft.com/office/drawing/2014/main" id="{EB09E42B-B499-459C-8AF7-E67C43EAC5B9}"/>
              </a:ext>
            </a:extLst>
          </p:cNvPr>
          <p:cNvSpPr/>
          <p:nvPr/>
        </p:nvSpPr>
        <p:spPr>
          <a:xfrm>
            <a:off x="6842229" y="3510185"/>
            <a:ext cx="2149371" cy="83185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"no puedo valorar la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mejoria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es mi segunda visita"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13" name="12 Llamada rectangular redondeada">
            <a:extLst>
              <a:ext uri="{FF2B5EF4-FFF2-40B4-BE49-F238E27FC236}">
                <a16:creationId xmlns:a16="http://schemas.microsoft.com/office/drawing/2014/main" id="{9AB02365-9FEE-42FD-B6CC-3CDC99C9BD2F}"/>
              </a:ext>
            </a:extLst>
          </p:cNvPr>
          <p:cNvSpPr/>
          <p:nvPr/>
        </p:nvSpPr>
        <p:spPr>
          <a:xfrm>
            <a:off x="1668857" y="1949449"/>
            <a:ext cx="1331120" cy="75762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"Hacen falta mas revistas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15" name="14 Llamada rectangular redondeada">
            <a:extLst>
              <a:ext uri="{FF2B5EF4-FFF2-40B4-BE49-F238E27FC236}">
                <a16:creationId xmlns:a16="http://schemas.microsoft.com/office/drawing/2014/main" id="{9C61B801-1988-4DF9-A233-5B5C89F94986}"/>
              </a:ext>
            </a:extLst>
          </p:cNvPr>
          <p:cNvSpPr/>
          <p:nvPr/>
        </p:nvSpPr>
        <p:spPr>
          <a:xfrm>
            <a:off x="7572374" y="2520949"/>
            <a:ext cx="1357313" cy="642937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Aun no lo se porque es mi segunda visita</a:t>
            </a: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</a:p>
        </p:txBody>
      </p:sp>
      <p:sp>
        <p:nvSpPr>
          <p:cNvPr id="22" name="21 Llamada rectangular redondeada">
            <a:extLst>
              <a:ext uri="{FF2B5EF4-FFF2-40B4-BE49-F238E27FC236}">
                <a16:creationId xmlns:a16="http://schemas.microsoft.com/office/drawing/2014/main" id="{79B582AC-1D3E-44B9-8166-FD321D46B71A}"/>
              </a:ext>
            </a:extLst>
          </p:cNvPr>
          <p:cNvSpPr/>
          <p:nvPr/>
        </p:nvSpPr>
        <p:spPr>
          <a:xfrm>
            <a:off x="3809073" y="3006920"/>
            <a:ext cx="1357313" cy="137438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Agradeceria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un poco de explicación de las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tecnicas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utilizadas."</a:t>
            </a:r>
          </a:p>
        </p:txBody>
      </p:sp>
      <p:sp>
        <p:nvSpPr>
          <p:cNvPr id="23" name="22 Llamada rectangular redondeada">
            <a:extLst>
              <a:ext uri="{FF2B5EF4-FFF2-40B4-BE49-F238E27FC236}">
                <a16:creationId xmlns:a16="http://schemas.microsoft.com/office/drawing/2014/main" id="{E976858A-5719-489B-88EC-6BFB44071556}"/>
              </a:ext>
            </a:extLst>
          </p:cNvPr>
          <p:cNvSpPr/>
          <p:nvPr/>
        </p:nvSpPr>
        <p:spPr>
          <a:xfrm>
            <a:off x="7143750" y="4676392"/>
            <a:ext cx="1785937" cy="100012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pie derecho uñas bien cortadas y uñas izquierdas mal</a:t>
            </a: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</a:p>
        </p:txBody>
      </p:sp>
      <p:sp>
        <p:nvSpPr>
          <p:cNvPr id="24" name="23 Llamada rectangular redondeada">
            <a:extLst>
              <a:ext uri="{FF2B5EF4-FFF2-40B4-BE49-F238E27FC236}">
                <a16:creationId xmlns:a16="http://schemas.microsoft.com/office/drawing/2014/main" id="{6C3C82B8-ADB4-4A08-8EED-A194F3150DCA}"/>
              </a:ext>
            </a:extLst>
          </p:cNvPr>
          <p:cNvSpPr/>
          <p:nvPr/>
        </p:nvSpPr>
        <p:spPr>
          <a:xfrm>
            <a:off x="5419843" y="3308327"/>
            <a:ext cx="1285875" cy="11430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"Estoy a la espera de operación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asi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que espero poder salir satisfecha."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25" name="24 Llamada rectangular redondeada">
            <a:extLst>
              <a:ext uri="{FF2B5EF4-FFF2-40B4-BE49-F238E27FC236}">
                <a16:creationId xmlns:a16="http://schemas.microsoft.com/office/drawing/2014/main" id="{AB1C1EB4-FEA8-476B-8C80-58C7C7FAC554}"/>
              </a:ext>
            </a:extLst>
          </p:cNvPr>
          <p:cNvSpPr/>
          <p:nvPr/>
        </p:nvSpPr>
        <p:spPr>
          <a:xfrm>
            <a:off x="210193" y="2988563"/>
            <a:ext cx="3345423" cy="43338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"Esta encuesta puede ser un problema para la gente mayor,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sobretodo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que este en una lengua"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26" name="25 Llamada rectangular redondeada">
            <a:extLst>
              <a:ext uri="{FF2B5EF4-FFF2-40B4-BE49-F238E27FC236}">
                <a16:creationId xmlns:a16="http://schemas.microsoft.com/office/drawing/2014/main" id="{CB8DBCE2-13F5-4B9B-BB78-55852FA7FA53}"/>
              </a:ext>
            </a:extLst>
          </p:cNvPr>
          <p:cNvSpPr/>
          <p:nvPr/>
        </p:nvSpPr>
        <p:spPr>
          <a:xfrm>
            <a:off x="3178678" y="1723303"/>
            <a:ext cx="1071563" cy="104457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Faltan sillas y luz en la sala de espera.</a:t>
            </a:r>
            <a:r>
              <a:rPr lang="pt-BR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27" name="26 Llamada rectangular redondeada">
            <a:extLst>
              <a:ext uri="{FF2B5EF4-FFF2-40B4-BE49-F238E27FC236}">
                <a16:creationId xmlns:a16="http://schemas.microsoft.com/office/drawing/2014/main" id="{115265C4-54C0-4337-B280-D69C9BC2CE89}"/>
              </a:ext>
            </a:extLst>
          </p:cNvPr>
          <p:cNvSpPr/>
          <p:nvPr/>
        </p:nvSpPr>
        <p:spPr>
          <a:xfrm>
            <a:off x="7468620" y="908050"/>
            <a:ext cx="1376362" cy="127952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Disposar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d'horari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de tardes per a visites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amb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doctors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30" name="29 Llamada rectangular redondeada">
            <a:extLst>
              <a:ext uri="{FF2B5EF4-FFF2-40B4-BE49-F238E27FC236}">
                <a16:creationId xmlns:a16="http://schemas.microsoft.com/office/drawing/2014/main" id="{28EC0B5D-E1AA-4694-8C9E-197834FD7B17}"/>
              </a:ext>
            </a:extLst>
          </p:cNvPr>
          <p:cNvSpPr/>
          <p:nvPr/>
        </p:nvSpPr>
        <p:spPr>
          <a:xfrm>
            <a:off x="3707904" y="4685314"/>
            <a:ext cx="3307869" cy="110927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"He valorado lo valorable en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razon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que es mi primera consulta, en cuanto a la atención profesional no la puedo valorar porque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todavia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no fui atendido."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20" name="19 Llamada rectangular redondeada">
            <a:extLst>
              <a:ext uri="{FF2B5EF4-FFF2-40B4-BE49-F238E27FC236}">
                <a16:creationId xmlns:a16="http://schemas.microsoft.com/office/drawing/2014/main" id="{7B621A23-07FC-4B19-9AD4-8CE9B672A85B}"/>
              </a:ext>
            </a:extLst>
          </p:cNvPr>
          <p:cNvSpPr/>
          <p:nvPr/>
        </p:nvSpPr>
        <p:spPr>
          <a:xfrm>
            <a:off x="208358" y="926306"/>
            <a:ext cx="2109987" cy="92233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"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Faltaria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tener prensa en la sala de espera, aunque el tiempo de espera no sea demasiado largo se agradece"</a:t>
            </a:r>
          </a:p>
        </p:txBody>
      </p:sp>
      <p:pic>
        <p:nvPicPr>
          <p:cNvPr id="52241" name="Imagen 17">
            <a:extLst>
              <a:ext uri="{FF2B5EF4-FFF2-40B4-BE49-F238E27FC236}">
                <a16:creationId xmlns:a16="http://schemas.microsoft.com/office/drawing/2014/main" id="{F97D093B-7C31-47FB-93F7-0290A1602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7 Llamada rectangular redondeada">
            <a:extLst>
              <a:ext uri="{FF2B5EF4-FFF2-40B4-BE49-F238E27FC236}">
                <a16:creationId xmlns:a16="http://schemas.microsoft.com/office/drawing/2014/main" id="{96132E1F-4051-47D4-B760-EC9AEE5E51E1}"/>
              </a:ext>
            </a:extLst>
          </p:cNvPr>
          <p:cNvSpPr/>
          <p:nvPr/>
        </p:nvSpPr>
        <p:spPr>
          <a:xfrm>
            <a:off x="232086" y="3603993"/>
            <a:ext cx="3323530" cy="92233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“Estoy muy satisfecha tanto por el trato como por asistencia que llevo recibiendo desde hace mas de un año, Aunque creo que los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diabeticos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se les </a:t>
            </a:r>
            <a:r>
              <a:rPr lang="es-ES" sz="1100" dirty="0" err="1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tendria</a:t>
            </a: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 que atender 5 o 6 veces al año.”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  <p:sp>
        <p:nvSpPr>
          <p:cNvPr id="19" name="12 Llamada rectangular redondeada">
            <a:extLst>
              <a:ext uri="{FF2B5EF4-FFF2-40B4-BE49-F238E27FC236}">
                <a16:creationId xmlns:a16="http://schemas.microsoft.com/office/drawing/2014/main" id="{4D95C138-9D0B-491F-8E05-16E24D76E4FE}"/>
              </a:ext>
            </a:extLst>
          </p:cNvPr>
          <p:cNvSpPr/>
          <p:nvPr/>
        </p:nvSpPr>
        <p:spPr>
          <a:xfrm>
            <a:off x="321270" y="4758050"/>
            <a:ext cx="3098602" cy="1036541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a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“Para ser un hospital universitario me esperaba instalaciones mas modernas, lo veo todo muy basico.aparatos tecnologicos diferentes mas modernos”</a:t>
            </a:r>
          </a:p>
        </p:txBody>
      </p:sp>
      <p:sp>
        <p:nvSpPr>
          <p:cNvPr id="21" name="25 Llamada rectangular redondeada">
            <a:extLst>
              <a:ext uri="{FF2B5EF4-FFF2-40B4-BE49-F238E27FC236}">
                <a16:creationId xmlns:a16="http://schemas.microsoft.com/office/drawing/2014/main" id="{267C2063-FE4D-485F-ABAA-85CC371DAD51}"/>
              </a:ext>
            </a:extLst>
          </p:cNvPr>
          <p:cNvSpPr/>
          <p:nvPr/>
        </p:nvSpPr>
        <p:spPr>
          <a:xfrm>
            <a:off x="4346748" y="956950"/>
            <a:ext cx="1071563" cy="156399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sz="1100" dirty="0">
                <a:solidFill>
                  <a:srgbClr val="009999"/>
                </a:solidFill>
                <a:latin typeface="Calibri" pitchFamily="34" charset="0"/>
                <a:cs typeface="Calibri" pitchFamily="34" charset="0"/>
                <a:sym typeface="Helvetica"/>
              </a:rPr>
              <a:t>“Separar la cola de llegada para la visita y la de dar hora.”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  <a:sym typeface="Helvet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>
            <a:extLst>
              <a:ext uri="{FF2B5EF4-FFF2-40B4-BE49-F238E27FC236}">
                <a16:creationId xmlns:a16="http://schemas.microsoft.com/office/drawing/2014/main" id="{1CB882FD-6E8D-4CA0-808C-945F708700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303636"/>
              </p:ext>
            </p:extLst>
          </p:nvPr>
        </p:nvGraphicFramePr>
        <p:xfrm>
          <a:off x="755650" y="1052513"/>
          <a:ext cx="7286625" cy="464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>
            <a:extLst>
              <a:ext uri="{FF2B5EF4-FFF2-40B4-BE49-F238E27FC236}">
                <a16:creationId xmlns:a16="http://schemas.microsoft.com/office/drawing/2014/main" id="{D9D892BF-452B-47DA-901D-443FDC1E4127}"/>
              </a:ext>
            </a:extLst>
          </p:cNvPr>
          <p:cNvSpPr txBox="1">
            <a:spLocks/>
          </p:cNvSpPr>
          <p:nvPr/>
        </p:nvSpPr>
        <p:spPr>
          <a:xfrm>
            <a:off x="609600" y="0"/>
            <a:ext cx="8382000" cy="5397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a-ES" sz="240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Helvetica"/>
              </a:rPr>
              <a:t>Grups d’edats dels qui contesten</a:t>
            </a:r>
            <a:endParaRPr lang="es-ES" sz="2400" kern="0" dirty="0">
              <a:solidFill>
                <a:schemeClr val="bg1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8196" name="Imagen 3">
            <a:extLst>
              <a:ext uri="{FF2B5EF4-FFF2-40B4-BE49-F238E27FC236}">
                <a16:creationId xmlns:a16="http://schemas.microsoft.com/office/drawing/2014/main" id="{DFEB4079-E5C4-4E1B-B734-9D358AFF08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>
            <a:extLst>
              <a:ext uri="{FF2B5EF4-FFF2-40B4-BE49-F238E27FC236}">
                <a16:creationId xmlns:a16="http://schemas.microsoft.com/office/drawing/2014/main" id="{0E35DEE8-B600-49C1-AB83-05C3682D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ca-ES" altLang="es-ES"/>
              <a:t>Grups d’edats dels qui contesten</a:t>
            </a:r>
            <a:endParaRPr lang="es-ES" altLang="es-ES"/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D3CC58DA-8EBE-44FC-8ED5-C10BA6FCE9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586163"/>
              </p:ext>
            </p:extLst>
          </p:nvPr>
        </p:nvGraphicFramePr>
        <p:xfrm>
          <a:off x="609600" y="1052513"/>
          <a:ext cx="8066088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220" name="Imagen 3">
            <a:extLst>
              <a:ext uri="{FF2B5EF4-FFF2-40B4-BE49-F238E27FC236}">
                <a16:creationId xmlns:a16="http://schemas.microsoft.com/office/drawing/2014/main" id="{B7E0A272-F97D-4D06-8B8E-E9C971F93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36FE95E3-449B-4854-9AE2-66EF36546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0"/>
            <a:ext cx="8134350" cy="539750"/>
          </a:xfrm>
        </p:spPr>
        <p:txBody>
          <a:bodyPr/>
          <a:lstStyle/>
          <a:p>
            <a:r>
              <a:rPr lang="es-ES" altLang="es-ES"/>
              <a:t>Gènere dels qui contesten</a:t>
            </a:r>
          </a:p>
        </p:txBody>
      </p:sp>
      <p:graphicFrame>
        <p:nvGraphicFramePr>
          <p:cNvPr id="2" name="3 Marcador de contenido">
            <a:extLst>
              <a:ext uri="{FF2B5EF4-FFF2-40B4-BE49-F238E27FC236}">
                <a16:creationId xmlns:a16="http://schemas.microsoft.com/office/drawing/2014/main" id="{808BFE63-40C4-4CEB-AFDA-33B7FDC810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077188"/>
              </p:ext>
            </p:extLst>
          </p:nvPr>
        </p:nvGraphicFramePr>
        <p:xfrm>
          <a:off x="979488" y="979488"/>
          <a:ext cx="7399337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4" name="Imagen 3">
            <a:extLst>
              <a:ext uri="{FF2B5EF4-FFF2-40B4-BE49-F238E27FC236}">
                <a16:creationId xmlns:a16="http://schemas.microsoft.com/office/drawing/2014/main" id="{E66F89AA-F6B8-4416-969E-E147551221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>
            <a:extLst>
              <a:ext uri="{FF2B5EF4-FFF2-40B4-BE49-F238E27FC236}">
                <a16:creationId xmlns:a16="http://schemas.microsoft.com/office/drawing/2014/main" id="{8DA3BAF3-D76A-435C-B482-7A6ED261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b="1"/>
              <a:t>Evolució 2014 – 2017 </a:t>
            </a:r>
            <a:r>
              <a:rPr lang="ca-ES" altLang="es-ES" b="1">
                <a:latin typeface="Times New Roman" panose="02020603050405020304" pitchFamily="18" charset="0"/>
                <a:cs typeface="Times New Roman" panose="02020603050405020304" pitchFamily="18" charset="0"/>
              </a:rPr>
              <a:t>│ </a:t>
            </a:r>
            <a:r>
              <a:rPr lang="es-ES" altLang="es-ES"/>
              <a:t>Gènere dels qui contesten</a:t>
            </a:r>
          </a:p>
        </p:txBody>
      </p:sp>
      <p:graphicFrame>
        <p:nvGraphicFramePr>
          <p:cNvPr id="2" name="Gráfico 3">
            <a:extLst>
              <a:ext uri="{FF2B5EF4-FFF2-40B4-BE49-F238E27FC236}">
                <a16:creationId xmlns:a16="http://schemas.microsoft.com/office/drawing/2014/main" id="{FAAE0F79-D9FC-4946-A603-0928BD8E2C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675492"/>
              </p:ext>
            </p:extLst>
          </p:nvPr>
        </p:nvGraphicFramePr>
        <p:xfrm>
          <a:off x="609600" y="1052513"/>
          <a:ext cx="8066088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268" name="Imagen 3">
            <a:extLst>
              <a:ext uri="{FF2B5EF4-FFF2-40B4-BE49-F238E27FC236}">
                <a16:creationId xmlns:a16="http://schemas.microsoft.com/office/drawing/2014/main" id="{0876CAF1-78A6-40BC-9DBE-40D557003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D9EA612A-F991-449B-8D3C-E713D4875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Servei que l’ha atès</a:t>
            </a:r>
          </a:p>
        </p:txBody>
      </p:sp>
      <p:graphicFrame>
        <p:nvGraphicFramePr>
          <p:cNvPr id="13" name="12 Tabla">
            <a:extLst>
              <a:ext uri="{FF2B5EF4-FFF2-40B4-BE49-F238E27FC236}">
                <a16:creationId xmlns:a16="http://schemas.microsoft.com/office/drawing/2014/main" id="{B2094FB0-C3AA-477C-A5E3-B99C95CC2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658611"/>
              </p:ext>
            </p:extLst>
          </p:nvPr>
        </p:nvGraphicFramePr>
        <p:xfrm>
          <a:off x="2195513" y="1052513"/>
          <a:ext cx="4518025" cy="4298952"/>
        </p:xfrm>
        <a:graphic>
          <a:graphicData uri="http://schemas.openxmlformats.org/drawingml/2006/table">
            <a:tbl>
              <a:tblPr/>
              <a:tblGrid>
                <a:gridCol w="253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b="1" i="0" u="none" strike="noStrike" noProof="0" dirty="0">
                          <a:solidFill>
                            <a:srgbClr val="FFFFFF"/>
                          </a:solidFill>
                          <a:latin typeface="Calibri"/>
                        </a:rPr>
                        <a:t>Servei </a:t>
                      </a:r>
                    </a:p>
                  </a:txBody>
                  <a:tcPr marL="5940" marR="5940" marT="59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Número de </a:t>
                      </a:r>
                      <a:r>
                        <a:rPr lang="es-ES" sz="16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pacients</a:t>
                      </a:r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940" marR="5940" marT="59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Podologia clínica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777238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Cirurgia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podològica</a:t>
                      </a:r>
                      <a:endParaRPr lang="ca-ES" sz="16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Quiropodologia</a:t>
                      </a:r>
                      <a:endParaRPr lang="ca-ES" sz="16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3840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Peu de risc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9128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Podologia Integrada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838489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Podologia</a:t>
                      </a:r>
                      <a:r>
                        <a:rPr lang="ca-ES" sz="16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 geriàtrica</a:t>
                      </a:r>
                      <a:endParaRPr lang="ca-ES" sz="16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30804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Làser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Podologia pediàtrica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649471"/>
                  </a:ext>
                </a:extLst>
              </a:tr>
              <a:tr h="311868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Patomecànica</a:t>
                      </a:r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Postgrau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781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Posturologia</a:t>
                      </a:r>
                      <a:r>
                        <a:rPr lang="ca-ES" sz="16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Postgrau</a:t>
                      </a:r>
                      <a:endParaRPr lang="ca-ES" sz="16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868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Ortopodologia</a:t>
                      </a:r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Postgrau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algn="l" rtl="0" fontAlgn="b"/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Ns</a:t>
                      </a:r>
                      <a:r>
                        <a:rPr lang="ca-ES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/</a:t>
                      </a:r>
                      <a:r>
                        <a:rPr lang="ca-ES" sz="16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Nc</a:t>
                      </a:r>
                      <a:endParaRPr lang="ca-ES" sz="16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211</a:t>
                      </a:r>
                    </a:p>
                  </a:txBody>
                  <a:tcPr marL="5940" marR="5940" marT="594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954804"/>
                  </a:ext>
                </a:extLst>
              </a:tr>
              <a:tr h="373126">
                <a:tc>
                  <a:txBody>
                    <a:bodyPr/>
                    <a:lstStyle/>
                    <a:p>
                      <a:pPr algn="l" rtl="0" fontAlgn="ctr"/>
                      <a:r>
                        <a:rPr lang="ca-ES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53458" marR="5940" marT="59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5940" marR="5940" marT="59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pic>
        <p:nvPicPr>
          <p:cNvPr id="12338" name="Imagen 3">
            <a:extLst>
              <a:ext uri="{FF2B5EF4-FFF2-40B4-BE49-F238E27FC236}">
                <a16:creationId xmlns:a16="http://schemas.microsoft.com/office/drawing/2014/main" id="{6948E04B-7500-4352-821D-35573F3FC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308725"/>
            <a:ext cx="208756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VALUACIÓ OBJECTIUS QUALITAT PLA DE QUALITAT 2012 2013 PROPOSTA 2014 2015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2_Tema de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AVALUACIÓ OBJECTIUS QUALITAT PLA DE QUALITAT 2012 2013 PROPOSTA 2014 2015</Template>
  <TotalTime>4340</TotalTime>
  <Words>735</Words>
  <Application>Microsoft Office PowerPoint</Application>
  <PresentationFormat>Presentación en pantalla (4:3)</PresentationFormat>
  <Paragraphs>102</Paragraphs>
  <Slides>47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55" baseType="lpstr">
      <vt:lpstr>Avenir</vt:lpstr>
      <vt:lpstr>Calibri</vt:lpstr>
      <vt:lpstr>Helvetica</vt:lpstr>
      <vt:lpstr>Times New Roman</vt:lpstr>
      <vt:lpstr>Wingdings</vt:lpstr>
      <vt:lpstr>AVALUACIÓ OBJECTIUS QUALITAT PLA DE QUALITAT 2012 2013 PROPOSTA 2014 2015</vt:lpstr>
      <vt:lpstr>2_Tema de Office</vt:lpstr>
      <vt:lpstr>Gráfico</vt:lpstr>
      <vt:lpstr>Resultat Enquestes HPUB Abril – Maig 2018</vt:lpstr>
      <vt:lpstr>Pla d’enquestes HPUB</vt:lpstr>
      <vt:lpstr>Qui contesta l’enquesta?</vt:lpstr>
      <vt:lpstr>Evolució 2014 – 2017 │Qui contesta l’enquesta?</vt:lpstr>
      <vt:lpstr>Presentación de PowerPoint</vt:lpstr>
      <vt:lpstr>Evolució 2014 – 2017 │ Grups d’edats dels qui contesten</vt:lpstr>
      <vt:lpstr>Gènere dels qui contesten</vt:lpstr>
      <vt:lpstr>Evolució 2014 – 2017 │ Gènere dels qui contesten</vt:lpstr>
      <vt:lpstr>Servei que l’ha atès</vt:lpstr>
      <vt:lpstr>Evolució 2014 - 2017 │ Ns/Nc a la resposta “Servei que l’ha atès”</vt:lpstr>
      <vt:lpstr>Com ens ha conegut?</vt:lpstr>
      <vt:lpstr>Evolució 2014 - 2017 │ Com ens ha conegut?</vt:lpstr>
      <vt:lpstr>Accessibilitat telefònica</vt:lpstr>
      <vt:lpstr>Evolució 2014 - 2017 │Accessibilitat telefònica</vt:lpstr>
      <vt:lpstr>Agilitat gestió dels tràmits administratius</vt:lpstr>
      <vt:lpstr>Evolució 2014 - 2017 │ Agilitat gestió dels tràmits administratius</vt:lpstr>
      <vt:lpstr>Temps d’espera per ser atès</vt:lpstr>
      <vt:lpstr>Evolució 2014 – 2017 │Temps d’espera per ser atès</vt:lpstr>
      <vt:lpstr>Informació verbal i escrita</vt:lpstr>
      <vt:lpstr>Evolució 2014 – 2017 │ Informació verbal i escrita</vt:lpstr>
      <vt:lpstr>Sap el nom del facultatiu que l’ha atès?</vt:lpstr>
      <vt:lpstr>Evolució 2014 – 2017│ Coneixement del nom del facultatiu</vt:lpstr>
      <vt:lpstr>Tracte rebut</vt:lpstr>
      <vt:lpstr>Evolució 2014 - 2017│Tracte Rebut</vt:lpstr>
      <vt:lpstr>Informació que li han ofert sobre el procés</vt:lpstr>
      <vt:lpstr>Evolució 2014 – 2017 │Informació sobre el procés</vt:lpstr>
      <vt:lpstr>Han sigut entenedores les explicacions?</vt:lpstr>
      <vt:lpstr>Presentación de PowerPoint</vt:lpstr>
      <vt:lpstr>Assistència podològica rebuda</vt:lpstr>
      <vt:lpstr>Evolució ASSISTENCIA ODONTOLOGICA</vt:lpstr>
      <vt:lpstr>Respecte dels drets del pacient</vt:lpstr>
      <vt:lpstr>Evolució DRETS PACIENT</vt:lpstr>
      <vt:lpstr>El respecte a la intimitat i confidencialitat</vt:lpstr>
      <vt:lpstr>Evolució 2014 - 2017 │ Intimitat i confidencialitat</vt:lpstr>
      <vt:lpstr>Comoditat de la sala d’espera</vt:lpstr>
      <vt:lpstr>Evolució 2014 – 2017 │ Comoditat de la sala espera</vt:lpstr>
      <vt:lpstr>Neteja del centre</vt:lpstr>
      <vt:lpstr>Evolució 2014 - 2017│Neteja del centre</vt:lpstr>
      <vt:lpstr>Valoració global HPUB</vt:lpstr>
      <vt:lpstr>Evolució 2014 - 2017 │ Valoració global HPUB</vt:lpstr>
      <vt:lpstr>Percepció millora de l’estat de salut</vt:lpstr>
      <vt:lpstr>Evolució 2014 - 2017│Percepció millora de l’estat de salut</vt:lpstr>
      <vt:lpstr>Li agradaria tornar a ser atès a l’HPUB?</vt:lpstr>
      <vt:lpstr>Evolució 2014 - 2017│Li agradaria tornar a ser atès a l’HPUB</vt:lpstr>
      <vt:lpstr>Comentaris i suggeriments</vt:lpstr>
      <vt:lpstr>Evolució 2014 - 2017│Comentaris i suggeriments</vt:lpstr>
      <vt:lpstr>*Altres observacions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 de Qualitat  2012-2013  Avaluació objectius  Proposta objectius 2014-2015</dc:title>
  <dc:creator>OSerra</dc:creator>
  <cp:lastModifiedBy>Sandra Pérez</cp:lastModifiedBy>
  <cp:revision>417</cp:revision>
  <dcterms:created xsi:type="dcterms:W3CDTF">2014-02-25T12:14:41Z</dcterms:created>
  <dcterms:modified xsi:type="dcterms:W3CDTF">2018-05-30T08:45:34Z</dcterms:modified>
</cp:coreProperties>
</file>