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notesSlides/notesSlide1.xml" ContentType="application/vnd.openxmlformats-officedocument.presentationml.notesSlide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  <p:sldMasterId id="2147483651" r:id="rId2"/>
  </p:sldMasterIdLst>
  <p:notesMasterIdLst>
    <p:notesMasterId r:id="rId51"/>
  </p:notesMasterIdLst>
  <p:handoutMasterIdLst>
    <p:handoutMasterId r:id="rId52"/>
  </p:handoutMasterIdLst>
  <p:sldIdLst>
    <p:sldId id="256" r:id="rId3"/>
    <p:sldId id="326" r:id="rId4"/>
    <p:sldId id="327" r:id="rId5"/>
    <p:sldId id="328" r:id="rId6"/>
    <p:sldId id="325" r:id="rId7"/>
    <p:sldId id="330" r:id="rId8"/>
    <p:sldId id="332" r:id="rId9"/>
    <p:sldId id="331" r:id="rId10"/>
    <p:sldId id="333" r:id="rId11"/>
    <p:sldId id="334" r:id="rId12"/>
    <p:sldId id="335" r:id="rId13"/>
    <p:sldId id="336" r:id="rId14"/>
    <p:sldId id="337" r:id="rId15"/>
    <p:sldId id="341" r:id="rId16"/>
    <p:sldId id="342" r:id="rId17"/>
    <p:sldId id="343" r:id="rId18"/>
    <p:sldId id="383" r:id="rId19"/>
    <p:sldId id="346" r:id="rId20"/>
    <p:sldId id="384" r:id="rId21"/>
    <p:sldId id="348" r:id="rId22"/>
    <p:sldId id="385" r:id="rId23"/>
    <p:sldId id="350" r:id="rId24"/>
    <p:sldId id="351" r:id="rId25"/>
    <p:sldId id="352" r:id="rId26"/>
    <p:sldId id="353" r:id="rId27"/>
    <p:sldId id="354" r:id="rId28"/>
    <p:sldId id="355" r:id="rId29"/>
    <p:sldId id="356" r:id="rId30"/>
    <p:sldId id="357" r:id="rId31"/>
    <p:sldId id="358" r:id="rId32"/>
    <p:sldId id="359" r:id="rId33"/>
    <p:sldId id="360" r:id="rId34"/>
    <p:sldId id="361" r:id="rId35"/>
    <p:sldId id="362" r:id="rId36"/>
    <p:sldId id="363" r:id="rId37"/>
    <p:sldId id="364" r:id="rId38"/>
    <p:sldId id="365" r:id="rId39"/>
    <p:sldId id="366" r:id="rId40"/>
    <p:sldId id="367" r:id="rId41"/>
    <p:sldId id="368" r:id="rId42"/>
    <p:sldId id="369" r:id="rId43"/>
    <p:sldId id="370" r:id="rId44"/>
    <p:sldId id="371" r:id="rId45"/>
    <p:sldId id="372" r:id="rId46"/>
    <p:sldId id="373" r:id="rId47"/>
    <p:sldId id="374" r:id="rId48"/>
    <p:sldId id="375" r:id="rId49"/>
    <p:sldId id="376" r:id="rId50"/>
  </p:sldIdLst>
  <p:sldSz cx="9144000" cy="6858000" type="screen4x3"/>
  <p:notesSz cx="6797675" cy="9926638"/>
  <p:defaultTextStyle>
    <a:defPPr>
      <a:defRPr lang="es-ES"/>
    </a:defPPr>
    <a:lvl1pPr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1pPr>
    <a:lvl2pPr marL="228600" indent="228600"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2pPr>
    <a:lvl3pPr marL="457200" indent="457200"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3pPr>
    <a:lvl4pPr marL="685800" indent="685800"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4pPr>
    <a:lvl5pPr marL="914400" indent="914400"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9999"/>
    <a:srgbClr val="FAE148"/>
    <a:srgbClr val="996633"/>
    <a:srgbClr val="FF99CC"/>
    <a:srgbClr val="00CCFF"/>
    <a:srgbClr val="339966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52" autoAdjust="0"/>
    <p:restoredTop sz="94660"/>
  </p:normalViewPr>
  <p:slideViewPr>
    <p:cSldViewPr>
      <p:cViewPr varScale="1">
        <p:scale>
          <a:sx n="108" d="100"/>
          <a:sy n="108" d="100"/>
        </p:scale>
        <p:origin x="15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9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0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1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2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3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364308856862513E-2"/>
          <c:y val="0.20636679035810176"/>
          <c:w val="0.5049815924298019"/>
          <c:h val="0.6965263343859295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542C-4D6A-B48B-E310E2C58095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542C-4D6A-B48B-E310E2C58095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542C-4D6A-B48B-E310E2C58095}"/>
              </c:ext>
            </c:extLst>
          </c:dPt>
          <c:dLbls>
            <c:dLbl>
              <c:idx val="0"/>
              <c:layout>
                <c:manualLayout>
                  <c:x val="3.3340157480315061E-2"/>
                  <c:y val="-3.5433674238995891E-2"/>
                </c:manualLayout>
              </c:layout>
              <c:tx>
                <c:rich>
                  <a:bodyPr/>
                  <a:lstStyle/>
                  <a:p>
                    <a:pPr>
                      <a:defRPr sz="1798" b="1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defRPr>
                    </a:pPr>
                    <a:r>
                      <a:rPr lang="en-US" dirty="0"/>
                      <a:t>65%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2C-4D6A-B48B-E310E2C58095}"/>
                </c:ext>
              </c:extLst>
            </c:dLbl>
            <c:dLbl>
              <c:idx val="1"/>
              <c:layout>
                <c:manualLayout>
                  <c:x val="-1.0049518810148731E-2"/>
                  <c:y val="1.1128126225601139E-2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2C-4D6A-B48B-E310E2C58095}"/>
                </c:ext>
              </c:extLst>
            </c:dLbl>
            <c:dLbl>
              <c:idx val="2"/>
              <c:layout>
                <c:manualLayout>
                  <c:x val="9.559930008748968E-3"/>
                  <c:y val="-3.2974326485051574E-2"/>
                </c:manualLayout>
              </c:layout>
              <c:tx>
                <c:rich>
                  <a:bodyPr/>
                  <a:lstStyle/>
                  <a:p>
                    <a:pPr>
                      <a:defRPr sz="1798" b="1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defRPr>
                    </a:pPr>
                    <a:r>
                      <a:rPr lang="en-US" dirty="0"/>
                      <a:t>11%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2C-4D6A-B48B-E310E2C58095}"/>
                </c:ext>
              </c:extLst>
            </c:dLbl>
            <c:spPr>
              <a:noFill/>
              <a:ln w="31531">
                <a:noFill/>
              </a:ln>
            </c:spPr>
            <c:txPr>
              <a:bodyPr/>
              <a:lstStyle/>
              <a:p>
                <a:pPr>
                  <a:defRPr sz="1798" b="1">
                    <a:solidFill>
                      <a:schemeClr val="tx1"/>
                    </a:solidFill>
                    <a:effectLst/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Hoja1!$A$2:$A$4</c:f>
              <c:strCache>
                <c:ptCount val="3"/>
                <c:pt idx="0">
                  <c:v>Pacient</c:v>
                </c:pt>
                <c:pt idx="1">
                  <c:v>Familiar / Altres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65</c:v>
                </c:pt>
                <c:pt idx="1">
                  <c:v>24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2C-4D6A-B48B-E310E2C580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4">
          <a:noFill/>
        </a:ln>
      </c:spPr>
    </c:plotArea>
    <c:legend>
      <c:legendPos val="r"/>
      <c:layout>
        <c:manualLayout>
          <c:xMode val="edge"/>
          <c:yMode val="edge"/>
          <c:x val="0.66235824295547963"/>
          <c:y val="0.16084326251671371"/>
          <c:w val="0.29972551544264514"/>
          <c:h val="0.67378735205269158"/>
        </c:manualLayout>
      </c:layout>
      <c:overlay val="0"/>
      <c:txPr>
        <a:bodyPr/>
        <a:lstStyle/>
        <a:p>
          <a:pPr>
            <a:defRPr sz="1798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2228"/>
      </a:pPr>
      <a:endParaRPr lang="es-E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26921763974214"/>
          <c:y val="0.16864273915843142"/>
          <c:w val="0.40327994351804386"/>
          <c:h val="0.6665321288701002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07B2-4DC4-8F18-B571FB33E486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07B2-4DC4-8F18-B571FB33E486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07B2-4DC4-8F18-B571FB33E486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6699">
                      <a:shade val="30000"/>
                      <a:satMod val="115000"/>
                    </a:srgbClr>
                  </a:gs>
                  <a:gs pos="50000">
                    <a:srgbClr val="006699">
                      <a:shade val="67500"/>
                      <a:satMod val="115000"/>
                    </a:srgbClr>
                  </a:gs>
                  <a:gs pos="100000">
                    <a:srgbClr val="0066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07B2-4DC4-8F18-B571FB33E486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07B2-4DC4-8F18-B571FB33E486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33">
                      <a:shade val="30000"/>
                      <a:satMod val="115000"/>
                    </a:srgbClr>
                  </a:gs>
                  <a:gs pos="50000">
                    <a:srgbClr val="FF9933">
                      <a:shade val="67500"/>
                      <a:satMod val="115000"/>
                    </a:srgbClr>
                  </a:gs>
                  <a:gs pos="100000">
                    <a:srgbClr val="FF9933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07B2-4DC4-8F18-B571FB33E486}"/>
              </c:ext>
            </c:extLst>
          </c:dPt>
          <c:dLbls>
            <c:dLbl>
              <c:idx val="0"/>
              <c:layout>
                <c:manualLayout>
                  <c:x val="1.1301272937854557E-2"/>
                  <c:y val="2.6460396116601496E-2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7B2-4DC4-8F18-B571FB33E486}"/>
                </c:ext>
              </c:extLst>
            </c:dLbl>
            <c:dLbl>
              <c:idx val="1"/>
              <c:layout>
                <c:manualLayout>
                  <c:x val="1.2870065857189203E-2"/>
                  <c:y val="-3.4392682388146986E-3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B2-4DC4-8F18-B571FB33E486}"/>
                </c:ext>
              </c:extLst>
            </c:dLbl>
            <c:dLbl>
              <c:idx val="2"/>
              <c:layout>
                <c:manualLayout>
                  <c:x val="-4.3031966839200833E-3"/>
                  <c:y val="-2.1419117120984547E-2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7B2-4DC4-8F18-B571FB33E486}"/>
                </c:ext>
              </c:extLst>
            </c:dLbl>
            <c:dLbl>
              <c:idx val="3"/>
              <c:layout>
                <c:manualLayout>
                  <c:x val="6.3444566493693416E-4"/>
                  <c:y val="-1.7779986375131816E-2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7B2-4DC4-8F18-B571FB33E486}"/>
                </c:ext>
              </c:extLst>
            </c:dLbl>
            <c:dLbl>
              <c:idx val="4"/>
              <c:layout>
                <c:manualLayout>
                  <c:x val="-1.1351442786022841E-4"/>
                  <c:y val="1.9898762252271601E-3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7B2-4DC4-8F18-B571FB33E486}"/>
                </c:ext>
              </c:extLst>
            </c:dLbl>
            <c:dLbl>
              <c:idx val="5"/>
              <c:layout>
                <c:manualLayout>
                  <c:x val="3.4952856811136225E-2"/>
                  <c:y val="-1.1121920795343907E-2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B2-4DC4-8F18-B571FB33E486}"/>
                </c:ext>
              </c:extLst>
            </c:dLbl>
            <c:spPr>
              <a:noFill/>
              <a:ln w="25425">
                <a:noFill/>
              </a:ln>
            </c:spPr>
            <c:txPr>
              <a:bodyPr/>
              <a:lstStyle/>
              <a:p>
                <a:pPr>
                  <a:defRPr sz="1798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83</c:v>
                </c:pt>
                <c:pt idx="1">
                  <c:v>127</c:v>
                </c:pt>
                <c:pt idx="2">
                  <c:v>74</c:v>
                </c:pt>
                <c:pt idx="3">
                  <c:v>22</c:v>
                </c:pt>
                <c:pt idx="4">
                  <c:v>39</c:v>
                </c:pt>
                <c:pt idx="5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7B2-4DC4-8F18-B571FB33E4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3">
          <a:noFill/>
        </a:ln>
      </c:spPr>
    </c:plotArea>
    <c:legend>
      <c:legendPos val="r"/>
      <c:layout>
        <c:manualLayout>
          <c:xMode val="edge"/>
          <c:yMode val="edge"/>
          <c:x val="0.68648350956130477"/>
          <c:y val="0.15288896797504831"/>
          <c:w val="0.26777520809898758"/>
          <c:h val="0.64168275575722533"/>
        </c:manualLayout>
      </c:layout>
      <c:overlay val="0"/>
      <c:txPr>
        <a:bodyPr/>
        <a:lstStyle/>
        <a:p>
          <a:pPr>
            <a:defRPr sz="1798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6"/>
      </a:pPr>
      <a:endParaRPr lang="es-E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4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26</c:v>
                </c:pt>
                <c:pt idx="1">
                  <c:v>47</c:v>
                </c:pt>
                <c:pt idx="2">
                  <c:v>54</c:v>
                </c:pt>
                <c:pt idx="3">
                  <c:v>76</c:v>
                </c:pt>
                <c:pt idx="4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56-4896-9AEF-290F66F91A79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rgbClr val="00CC99">
                    <a:shade val="30000"/>
                    <a:satMod val="115000"/>
                  </a:srgbClr>
                </a:gs>
                <a:gs pos="50000">
                  <a:srgbClr val="00CC99">
                    <a:shade val="67500"/>
                    <a:satMod val="115000"/>
                  </a:srgbClr>
                </a:gs>
                <a:gs pos="100000">
                  <a:srgbClr val="00CC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4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134</c:v>
                </c:pt>
                <c:pt idx="1">
                  <c:v>91</c:v>
                </c:pt>
                <c:pt idx="2">
                  <c:v>106</c:v>
                </c:pt>
                <c:pt idx="3">
                  <c:v>121</c:v>
                </c:pt>
                <c:pt idx="4">
                  <c:v>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56-4896-9AEF-290F66F91A79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4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67</c:v>
                </c:pt>
                <c:pt idx="1">
                  <c:v>64</c:v>
                </c:pt>
                <c:pt idx="2">
                  <c:v>81</c:v>
                </c:pt>
                <c:pt idx="3">
                  <c:v>72</c:v>
                </c:pt>
                <c:pt idx="4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56-4896-9AEF-290F66F91A79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4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General</c:formatCode>
                <c:ptCount val="5"/>
                <c:pt idx="0">
                  <c:v>50</c:v>
                </c:pt>
                <c:pt idx="1">
                  <c:v>36</c:v>
                </c:pt>
                <c:pt idx="2">
                  <c:v>35</c:v>
                </c:pt>
                <c:pt idx="3">
                  <c:v>40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56-4896-9AEF-290F66F91A79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CCFF">
                    <a:shade val="30000"/>
                    <a:satMod val="115000"/>
                  </a:srgbClr>
                </a:gs>
                <a:gs pos="50000">
                  <a:srgbClr val="00CCFF">
                    <a:shade val="67500"/>
                    <a:satMod val="115000"/>
                  </a:srgbClr>
                </a:gs>
                <a:gs pos="100000">
                  <a:srgbClr val="00CCFF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4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General</c:formatCode>
                <c:ptCount val="5"/>
                <c:pt idx="0">
                  <c:v>58</c:v>
                </c:pt>
                <c:pt idx="1">
                  <c:v>102</c:v>
                </c:pt>
                <c:pt idx="2">
                  <c:v>56</c:v>
                </c:pt>
                <c:pt idx="3">
                  <c:v>43</c:v>
                </c:pt>
                <c:pt idx="4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56-4896-9AEF-290F66F91A79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4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General</c:formatCode>
                <c:ptCount val="5"/>
                <c:pt idx="0">
                  <c:v>42</c:v>
                </c:pt>
                <c:pt idx="1">
                  <c:v>37</c:v>
                </c:pt>
                <c:pt idx="2">
                  <c:v>46</c:v>
                </c:pt>
                <c:pt idx="3">
                  <c:v>22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D56-4896-9AEF-290F66F91A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4439408"/>
        <c:axId val="1"/>
      </c:barChart>
      <c:catAx>
        <c:axId val="234439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71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70">
                <a:latin typeface="Calibri" pitchFamily="34" charset="0"/>
              </a:defRPr>
            </a:pPr>
            <a:endParaRPr lang="es-ES"/>
          </a:p>
        </c:txPr>
        <c:crossAx val="234439408"/>
        <c:crosses val="autoZero"/>
        <c:crossBetween val="between"/>
      </c:valAx>
      <c:spPr>
        <a:noFill/>
        <a:ln w="25344">
          <a:noFill/>
        </a:ln>
      </c:spPr>
    </c:plotArea>
    <c:legend>
      <c:legendPos val="r"/>
      <c:layout>
        <c:manualLayout>
          <c:xMode val="edge"/>
          <c:yMode val="edge"/>
          <c:x val="0.84440439185939442"/>
          <c:y val="6.0722613339320365E-2"/>
          <c:w val="0.14144887386458893"/>
          <c:h val="0.8634678811788038"/>
        </c:manualLayout>
      </c:layout>
      <c:overlay val="0"/>
      <c:txPr>
        <a:bodyPr/>
        <a:lstStyle/>
        <a:p>
          <a:pPr>
            <a:defRPr sz="1371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62"/>
      </a:pPr>
      <a:endParaRPr lang="es-E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1463099044839"/>
          <c:y val="0.16452843394575675"/>
          <c:w val="0.4175510050064698"/>
          <c:h val="0.6669264119762817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AA24-4550-BE22-1FB659DBFF90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AA24-4550-BE22-1FB659DBFF90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AA24-4550-BE22-1FB659DBFF90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6699">
                      <a:shade val="30000"/>
                      <a:satMod val="115000"/>
                    </a:srgbClr>
                  </a:gs>
                  <a:gs pos="50000">
                    <a:srgbClr val="006699">
                      <a:shade val="67500"/>
                      <a:satMod val="115000"/>
                    </a:srgbClr>
                  </a:gs>
                  <a:gs pos="100000">
                    <a:srgbClr val="0066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AA24-4550-BE22-1FB659DBFF90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AA24-4550-BE22-1FB659DBFF90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AA24-4550-BE22-1FB659DBFF90}"/>
              </c:ext>
            </c:extLst>
          </c:dPt>
          <c:dLbls>
            <c:dLbl>
              <c:idx val="0"/>
              <c:layout>
                <c:manualLayout>
                  <c:x val="1.3999978089848661E-2"/>
                  <c:y val="4.746378924856633E-3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A24-4550-BE22-1FB659DBFF90}"/>
                </c:ext>
              </c:extLst>
            </c:dLbl>
            <c:dLbl>
              <c:idx val="1"/>
              <c:layout>
                <c:manualLayout>
                  <c:x val="3.623817308289225E-3"/>
                  <c:y val="-2.1503256537377276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A24-4550-BE22-1FB659DBFF90}"/>
                </c:ext>
              </c:extLst>
            </c:dLbl>
            <c:dLbl>
              <c:idx val="2"/>
              <c:layout>
                <c:manualLayout>
                  <c:x val="-1.8596849563683705E-3"/>
                  <c:y val="2.1300670749489648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A24-4550-BE22-1FB659DBFF90}"/>
                </c:ext>
              </c:extLst>
            </c:dLbl>
            <c:dLbl>
              <c:idx val="3"/>
              <c:layout>
                <c:manualLayout>
                  <c:x val="-3.7121882520203073E-3"/>
                  <c:y val="-6.9021094585399135E-3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A24-4550-BE22-1FB659DBFF90}"/>
                </c:ext>
              </c:extLst>
            </c:dLbl>
            <c:dLbl>
              <c:idx val="4"/>
              <c:layout>
                <c:manualLayout>
                  <c:x val="4.1395579261798597E-3"/>
                  <c:y val="-1.1845435987168305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A24-4550-BE22-1FB659DBFF90}"/>
                </c:ext>
              </c:extLst>
            </c:dLbl>
            <c:dLbl>
              <c:idx val="5"/>
              <c:layout>
                <c:manualLayout>
                  <c:x val="1.3463422828186683E-2"/>
                  <c:y val="-1.2016720132205699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A24-4550-BE22-1FB659DBFF90}"/>
                </c:ext>
              </c:extLst>
            </c:dLbl>
            <c:spPr>
              <a:noFill/>
              <a:ln w="25429">
                <a:noFill/>
              </a:ln>
            </c:spPr>
            <c:txPr>
              <a:bodyPr/>
              <a:lstStyle/>
              <a:p>
                <a:pPr>
                  <a:defRPr sz="1799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84</c:v>
                </c:pt>
                <c:pt idx="1">
                  <c:v>152</c:v>
                </c:pt>
                <c:pt idx="2">
                  <c:v>73</c:v>
                </c:pt>
                <c:pt idx="3">
                  <c:v>30</c:v>
                </c:pt>
                <c:pt idx="4">
                  <c:v>18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A24-4550-BE22-1FB659DBFF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7">
          <a:noFill/>
        </a:ln>
      </c:spPr>
    </c:plotArea>
    <c:legend>
      <c:legendPos val="r"/>
      <c:layout>
        <c:manualLayout>
          <c:xMode val="edge"/>
          <c:yMode val="edge"/>
          <c:x val="0.71331851518560174"/>
          <c:y val="0.12525705473256521"/>
          <c:w val="0.21589141357330333"/>
          <c:h val="0.71922772365318743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799"/>
      </a:pPr>
      <a:endParaRPr lang="es-E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4053901971469307E-2"/>
          <c:y val="3.1189324185678092E-2"/>
          <c:w val="0.7914189901184906"/>
          <c:h val="0.864462890898401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52</c:v>
                </c:pt>
                <c:pt idx="1">
                  <c:v>63</c:v>
                </c:pt>
                <c:pt idx="2">
                  <c:v>53</c:v>
                </c:pt>
                <c:pt idx="3">
                  <c:v>89</c:v>
                </c:pt>
                <c:pt idx="4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5F-4544-8518-FE8AFF08F56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rgbClr val="00CC99">
                    <a:shade val="30000"/>
                    <a:satMod val="115000"/>
                  </a:srgbClr>
                </a:gs>
                <a:gs pos="50000">
                  <a:srgbClr val="00CC99">
                    <a:shade val="67500"/>
                    <a:satMod val="115000"/>
                  </a:srgbClr>
                </a:gs>
                <a:gs pos="100000">
                  <a:srgbClr val="00CC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151</c:v>
                </c:pt>
                <c:pt idx="1">
                  <c:v>151</c:v>
                </c:pt>
                <c:pt idx="2">
                  <c:v>161</c:v>
                </c:pt>
                <c:pt idx="3">
                  <c:v>155</c:v>
                </c:pt>
                <c:pt idx="4">
                  <c:v>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5F-4544-8518-FE8AFF08F565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86</c:v>
                </c:pt>
                <c:pt idx="1">
                  <c:v>79</c:v>
                </c:pt>
                <c:pt idx="2">
                  <c:v>85</c:v>
                </c:pt>
                <c:pt idx="3">
                  <c:v>73</c:v>
                </c:pt>
                <c:pt idx="4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5F-4544-8518-FE8AFF08F565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General</c:formatCode>
                <c:ptCount val="5"/>
                <c:pt idx="0">
                  <c:v>39</c:v>
                </c:pt>
                <c:pt idx="1">
                  <c:v>29</c:v>
                </c:pt>
                <c:pt idx="2">
                  <c:v>37</c:v>
                </c:pt>
                <c:pt idx="3">
                  <c:v>25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5F-4544-8518-FE8AFF08F565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CCFF">
                    <a:shade val="30000"/>
                    <a:satMod val="115000"/>
                  </a:srgbClr>
                </a:gs>
                <a:gs pos="50000">
                  <a:srgbClr val="00CCFF">
                    <a:shade val="67500"/>
                    <a:satMod val="115000"/>
                  </a:srgbClr>
                </a:gs>
                <a:gs pos="100000">
                  <a:srgbClr val="00CCFF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General</c:formatCode>
                <c:ptCount val="5"/>
                <c:pt idx="0">
                  <c:v>25</c:v>
                </c:pt>
                <c:pt idx="1">
                  <c:v>44</c:v>
                </c:pt>
                <c:pt idx="2">
                  <c:v>23</c:v>
                </c:pt>
                <c:pt idx="3">
                  <c:v>26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5F-4544-8518-FE8AFF08F565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General</c:formatCode>
                <c:ptCount val="5"/>
                <c:pt idx="0">
                  <c:v>24</c:v>
                </c:pt>
                <c:pt idx="1">
                  <c:v>11</c:v>
                </c:pt>
                <c:pt idx="2">
                  <c:v>19</c:v>
                </c:pt>
                <c:pt idx="3">
                  <c:v>6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B5F-4544-8518-FE8AFF08F5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088112"/>
        <c:axId val="1"/>
      </c:barChart>
      <c:catAx>
        <c:axId val="218088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78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80">
                <a:latin typeface="Calibri" pitchFamily="34" charset="0"/>
              </a:defRPr>
            </a:pPr>
            <a:endParaRPr lang="es-ES"/>
          </a:p>
        </c:txPr>
        <c:crossAx val="218088112"/>
        <c:crosses val="autoZero"/>
        <c:crossBetween val="between"/>
      </c:valAx>
      <c:spPr>
        <a:noFill/>
        <a:ln w="25354">
          <a:noFill/>
        </a:ln>
      </c:spPr>
    </c:plotArea>
    <c:legend>
      <c:legendPos val="r"/>
      <c:layout>
        <c:manualLayout>
          <c:xMode val="edge"/>
          <c:yMode val="edge"/>
          <c:x val="0.84028055131851975"/>
          <c:y val="0.10143581367397569"/>
          <c:w val="0.14144887386458893"/>
          <c:h val="0.76525365836119796"/>
        </c:manualLayout>
      </c:layout>
      <c:overlay val="0"/>
      <c:txPr>
        <a:bodyPr/>
        <a:lstStyle/>
        <a:p>
          <a:pPr>
            <a:defRPr sz="1378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72"/>
      </a:pPr>
      <a:endParaRPr lang="es-E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33976220223676"/>
          <c:y val="0.22978033151261529"/>
          <c:w val="0.35987980095102068"/>
          <c:h val="0.5738664018349055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3BD3-44B8-8CD4-D9AE5005AF4D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3BD3-44B8-8CD4-D9AE5005AF4D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3BD3-44B8-8CD4-D9AE5005AF4D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6699">
                      <a:shade val="30000"/>
                      <a:satMod val="115000"/>
                    </a:srgbClr>
                  </a:gs>
                  <a:gs pos="50000">
                    <a:srgbClr val="006699">
                      <a:shade val="67500"/>
                      <a:satMod val="115000"/>
                    </a:srgbClr>
                  </a:gs>
                  <a:gs pos="100000">
                    <a:srgbClr val="0066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3BD3-44B8-8CD4-D9AE5005AF4D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3BD3-44B8-8CD4-D9AE5005AF4D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3BD3-44B8-8CD4-D9AE5005AF4D}"/>
              </c:ext>
            </c:extLst>
          </c:dPt>
          <c:dLbls>
            <c:dLbl>
              <c:idx val="0"/>
              <c:layout>
                <c:manualLayout>
                  <c:x val="-4.7522540583959415E-4"/>
                  <c:y val="-3.4297604691305482E-3"/>
                </c:manualLayout>
              </c:layout>
              <c:spPr/>
              <c:txPr>
                <a:bodyPr/>
                <a:lstStyle/>
                <a:p>
                  <a:pPr>
                    <a:defRPr sz="1793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BD3-44B8-8CD4-D9AE5005AF4D}"/>
                </c:ext>
              </c:extLst>
            </c:dLbl>
            <c:dLbl>
              <c:idx val="1"/>
              <c:layout>
                <c:manualLayout>
                  <c:x val="1.3051141656081061E-2"/>
                  <c:y val="-3.6104135631693812E-3"/>
                </c:manualLayout>
              </c:layout>
              <c:spPr/>
              <c:txPr>
                <a:bodyPr/>
                <a:lstStyle/>
                <a:p>
                  <a:pPr>
                    <a:defRPr sz="1793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D3-44B8-8CD4-D9AE5005AF4D}"/>
                </c:ext>
              </c:extLst>
            </c:dLbl>
            <c:dLbl>
              <c:idx val="2"/>
              <c:layout>
                <c:manualLayout>
                  <c:x val="-2.0962470242063637E-2"/>
                  <c:y val="-1.8700148967865534E-2"/>
                </c:manualLayout>
              </c:layout>
              <c:spPr/>
              <c:txPr>
                <a:bodyPr/>
                <a:lstStyle/>
                <a:p>
                  <a:pPr>
                    <a:defRPr sz="1793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BD3-44B8-8CD4-D9AE5005AF4D}"/>
                </c:ext>
              </c:extLst>
            </c:dLbl>
            <c:dLbl>
              <c:idx val="3"/>
              <c:layout>
                <c:manualLayout>
                  <c:x val="-5.0475201680158016E-3"/>
                  <c:y val="-2.1808138847508932E-2"/>
                </c:manualLayout>
              </c:layout>
              <c:spPr/>
              <c:txPr>
                <a:bodyPr/>
                <a:lstStyle/>
                <a:p>
                  <a:pPr>
                    <a:defRPr sz="1793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D3-44B8-8CD4-D9AE5005AF4D}"/>
                </c:ext>
              </c:extLst>
            </c:dLbl>
            <c:dLbl>
              <c:idx val="4"/>
              <c:layout>
                <c:manualLayout>
                  <c:x val="-6.2895596086401506E-3"/>
                  <c:y val="-2.6613700314487756E-3"/>
                </c:manualLayout>
              </c:layout>
              <c:spPr/>
              <c:txPr>
                <a:bodyPr/>
                <a:lstStyle/>
                <a:p>
                  <a:pPr>
                    <a:defRPr sz="1793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BD3-44B8-8CD4-D9AE5005AF4D}"/>
                </c:ext>
              </c:extLst>
            </c:dLbl>
            <c:dLbl>
              <c:idx val="5"/>
              <c:layout>
                <c:manualLayout>
                  <c:x val="5.8811219969811561E-3"/>
                  <c:y val="-5.961362937740901E-3"/>
                </c:manualLayout>
              </c:layout>
              <c:spPr/>
              <c:txPr>
                <a:bodyPr/>
                <a:lstStyle/>
                <a:p>
                  <a:pPr>
                    <a:defRPr sz="1793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D3-44B8-8CD4-D9AE5005AF4D}"/>
                </c:ext>
              </c:extLst>
            </c:dLbl>
            <c:spPr>
              <a:noFill/>
              <a:ln w="25328">
                <a:noFill/>
              </a:ln>
            </c:spPr>
            <c:txPr>
              <a:bodyPr/>
              <a:lstStyle/>
              <a:p>
                <a:pPr>
                  <a:defRPr sz="1793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67</c:v>
                </c:pt>
                <c:pt idx="1">
                  <c:v>126</c:v>
                </c:pt>
                <c:pt idx="2">
                  <c:v>92</c:v>
                </c:pt>
                <c:pt idx="3">
                  <c:v>42</c:v>
                </c:pt>
                <c:pt idx="4">
                  <c:v>33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BD3-44B8-8CD4-D9AE5005AF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54">
          <a:noFill/>
        </a:ln>
      </c:spPr>
    </c:plotArea>
    <c:legend>
      <c:legendPos val="r"/>
      <c:layout>
        <c:manualLayout>
          <c:xMode val="edge"/>
          <c:yMode val="edge"/>
          <c:x val="0.67204324235255353"/>
          <c:y val="0.14340214745884036"/>
          <c:w val="0.24242411402610542"/>
          <c:h val="0.68904204247196377"/>
        </c:manualLayout>
      </c:layout>
      <c:overlay val="0"/>
      <c:txPr>
        <a:bodyPr/>
        <a:lstStyle/>
        <a:p>
          <a:pPr>
            <a:defRPr sz="1793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s-E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335520559930104E-2"/>
          <c:y val="7.8462193869748675E-2"/>
          <c:w val="0.78507983377077972"/>
          <c:h val="0.826559325366482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48</c:v>
                </c:pt>
                <c:pt idx="1">
                  <c:v>65</c:v>
                </c:pt>
                <c:pt idx="2">
                  <c:v>35</c:v>
                </c:pt>
                <c:pt idx="3">
                  <c:v>68</c:v>
                </c:pt>
                <c:pt idx="4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50-4F0F-B332-9AFAEF93B05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rgbClr val="00CC99">
                    <a:shade val="30000"/>
                    <a:satMod val="115000"/>
                  </a:srgbClr>
                </a:gs>
                <a:gs pos="50000">
                  <a:srgbClr val="00CC99">
                    <a:shade val="67500"/>
                    <a:satMod val="115000"/>
                  </a:srgbClr>
                </a:gs>
                <a:gs pos="100000">
                  <a:srgbClr val="00CC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107</c:v>
                </c:pt>
                <c:pt idx="1">
                  <c:v>93</c:v>
                </c:pt>
                <c:pt idx="2">
                  <c:v>112</c:v>
                </c:pt>
                <c:pt idx="3">
                  <c:v>102</c:v>
                </c:pt>
                <c:pt idx="4">
                  <c:v>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50-4F0F-B332-9AFAEF93B055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dLbl>
              <c:idx val="0"/>
              <c:layout>
                <c:manualLayout>
                  <c:x val="1.3966480446927375E-3"/>
                  <c:y val="7.00934579439256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50-4F0F-B332-9AFAEF93B055}"/>
                </c:ext>
              </c:extLst>
            </c:dLbl>
            <c:spPr>
              <a:noFill/>
              <a:ln w="2535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95</c:v>
                </c:pt>
                <c:pt idx="1">
                  <c:v>119</c:v>
                </c:pt>
                <c:pt idx="2">
                  <c:v>113</c:v>
                </c:pt>
                <c:pt idx="3">
                  <c:v>103</c:v>
                </c:pt>
                <c:pt idx="4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50-4F0F-B332-9AFAEF93B055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General</c:formatCode>
                <c:ptCount val="5"/>
                <c:pt idx="0">
                  <c:v>67</c:v>
                </c:pt>
                <c:pt idx="1">
                  <c:v>43</c:v>
                </c:pt>
                <c:pt idx="2">
                  <c:v>61</c:v>
                </c:pt>
                <c:pt idx="3">
                  <c:v>53</c:v>
                </c:pt>
                <c:pt idx="4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50-4F0F-B332-9AFAEF93B055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CCFF">
                    <a:shade val="30000"/>
                    <a:satMod val="115000"/>
                  </a:srgbClr>
                </a:gs>
                <a:gs pos="50000">
                  <a:srgbClr val="00CCFF">
                    <a:shade val="67500"/>
                    <a:satMod val="115000"/>
                  </a:srgbClr>
                </a:gs>
                <a:gs pos="100000">
                  <a:srgbClr val="00CCFF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General</c:formatCode>
                <c:ptCount val="5"/>
                <c:pt idx="0">
                  <c:v>40</c:v>
                </c:pt>
                <c:pt idx="1">
                  <c:v>32</c:v>
                </c:pt>
                <c:pt idx="2">
                  <c:v>44</c:v>
                </c:pt>
                <c:pt idx="3">
                  <c:v>39</c:v>
                </c:pt>
                <c:pt idx="4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250-4F0F-B332-9AFAEF93B055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General</c:formatCode>
                <c:ptCount val="5"/>
                <c:pt idx="0">
                  <c:v>20</c:v>
                </c:pt>
                <c:pt idx="1">
                  <c:v>25</c:v>
                </c:pt>
                <c:pt idx="2">
                  <c:v>13</c:v>
                </c:pt>
                <c:pt idx="3">
                  <c:v>9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50-4F0F-B332-9AFAEF93B0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4830704"/>
        <c:axId val="1"/>
      </c:barChart>
      <c:catAx>
        <c:axId val="234830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79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81">
                <a:latin typeface="Calibri" pitchFamily="34" charset="0"/>
              </a:defRPr>
            </a:pPr>
            <a:endParaRPr lang="es-ES"/>
          </a:p>
        </c:txPr>
        <c:crossAx val="234830704"/>
        <c:crosses val="autoZero"/>
        <c:crossBetween val="between"/>
      </c:valAx>
      <c:spPr>
        <a:noFill/>
        <a:ln w="25351">
          <a:noFill/>
        </a:ln>
      </c:spPr>
    </c:plotArea>
    <c:legend>
      <c:legendPos val="r"/>
      <c:layout>
        <c:manualLayout>
          <c:xMode val="edge"/>
          <c:yMode val="edge"/>
          <c:x val="0.84028055131851975"/>
          <c:y val="0.18148351421046099"/>
          <c:w val="0.14144887386458893"/>
          <c:h val="0.64986030861728983"/>
        </c:manualLayout>
      </c:layout>
      <c:overlay val="0"/>
      <c:txPr>
        <a:bodyPr/>
        <a:lstStyle/>
        <a:p>
          <a:pPr>
            <a:defRPr sz="1379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74"/>
      </a:pPr>
      <a:endParaRPr lang="es-E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05942018159717"/>
          <c:y val="0.14679543090477604"/>
          <c:w val="0.39772360285725944"/>
          <c:h val="0.6609252769842618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7FE9-4E4D-8AC3-DEECD3383331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7FE9-4E4D-8AC3-DEECD3383331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7FE9-4E4D-8AC3-DEECD3383331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6699">
                      <a:shade val="30000"/>
                      <a:satMod val="115000"/>
                    </a:srgbClr>
                  </a:gs>
                  <a:gs pos="50000">
                    <a:srgbClr val="006699">
                      <a:shade val="67500"/>
                      <a:satMod val="115000"/>
                    </a:srgbClr>
                  </a:gs>
                  <a:gs pos="100000">
                    <a:srgbClr val="0066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7FE9-4E4D-8AC3-DEECD3383331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7FE9-4E4D-8AC3-DEECD3383331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7FE9-4E4D-8AC3-DEECD3383331}"/>
              </c:ext>
            </c:extLst>
          </c:dPt>
          <c:dLbls>
            <c:dLbl>
              <c:idx val="0"/>
              <c:layout>
                <c:manualLayout>
                  <c:x val="-3.6220533111642208E-3"/>
                  <c:y val="-4.5697951342664233E-3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FE9-4E4D-8AC3-DEECD3383331}"/>
                </c:ext>
              </c:extLst>
            </c:dLbl>
            <c:dLbl>
              <c:idx val="1"/>
              <c:layout>
                <c:manualLayout>
                  <c:x val="-2.2354432515457157E-2"/>
                  <c:y val="-3.0343983151106271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FE9-4E4D-8AC3-DEECD3383331}"/>
                </c:ext>
              </c:extLst>
            </c:dLbl>
            <c:dLbl>
              <c:idx val="2"/>
              <c:layout>
                <c:manualLayout>
                  <c:x val="-1.1082573871541301E-2"/>
                  <c:y val="-8.1704206891767342E-3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E9-4E4D-8AC3-DEECD3383331}"/>
                </c:ext>
              </c:extLst>
            </c:dLbl>
            <c:dLbl>
              <c:idx val="3"/>
              <c:layout>
                <c:manualLayout>
                  <c:x val="-1.5245228456686181E-2"/>
                  <c:y val="1.3327110995648822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E9-4E4D-8AC3-DEECD3383331}"/>
                </c:ext>
              </c:extLst>
            </c:dLbl>
            <c:dLbl>
              <c:idx val="4"/>
              <c:layout>
                <c:manualLayout>
                  <c:x val="-6.0727212770577809E-3"/>
                  <c:y val="-1.4973134775710741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FE9-4E4D-8AC3-DEECD3383331}"/>
                </c:ext>
              </c:extLst>
            </c:dLbl>
            <c:dLbl>
              <c:idx val="5"/>
              <c:layout>
                <c:manualLayout>
                  <c:x val="-5.4532100554314589E-3"/>
                  <c:y val="-1.266713697878058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FE9-4E4D-8AC3-DEECD3383331}"/>
                </c:ext>
              </c:extLst>
            </c:dLbl>
            <c:spPr>
              <a:noFill/>
              <a:ln w="25413">
                <a:noFill/>
              </a:ln>
            </c:spPr>
            <c:txPr>
              <a:bodyPr/>
              <a:lstStyle/>
              <a:p>
                <a:pPr>
                  <a:defRPr sz="18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129</c:v>
                </c:pt>
                <c:pt idx="1">
                  <c:v>163</c:v>
                </c:pt>
                <c:pt idx="2">
                  <c:v>46</c:v>
                </c:pt>
                <c:pt idx="3">
                  <c:v>8</c:v>
                </c:pt>
                <c:pt idx="4">
                  <c:v>9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E9-4E4D-8AC3-DEECD33833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4">
          <a:noFill/>
        </a:ln>
      </c:spPr>
    </c:plotArea>
    <c:legend>
      <c:legendPos val="r"/>
      <c:layout>
        <c:manualLayout>
          <c:xMode val="edge"/>
          <c:yMode val="edge"/>
          <c:x val="0.66650687531983033"/>
          <c:y val="0.11875310106784596"/>
          <c:w val="0.21661523014321199"/>
          <c:h val="0.43480726136386999"/>
        </c:manualLayout>
      </c:layout>
      <c:overlay val="0"/>
      <c:txPr>
        <a:bodyPr/>
        <a:lstStyle/>
        <a:p>
          <a:pPr>
            <a:defRPr sz="18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7"/>
      </a:pPr>
      <a:endParaRPr lang="es-E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106</c:v>
                </c:pt>
                <c:pt idx="1">
                  <c:v>124</c:v>
                </c:pt>
                <c:pt idx="2">
                  <c:v>99</c:v>
                </c:pt>
                <c:pt idx="3">
                  <c:v>153</c:v>
                </c:pt>
                <c:pt idx="4">
                  <c:v>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2B-4EC9-A37D-EB0A58122AE8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rgbClr val="00CC99">
                    <a:shade val="30000"/>
                    <a:satMod val="115000"/>
                  </a:srgbClr>
                </a:gs>
                <a:gs pos="50000">
                  <a:srgbClr val="00CC99">
                    <a:shade val="67500"/>
                    <a:satMod val="115000"/>
                  </a:srgbClr>
                </a:gs>
                <a:gs pos="100000">
                  <a:srgbClr val="00CC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184</c:v>
                </c:pt>
                <c:pt idx="1">
                  <c:v>158</c:v>
                </c:pt>
                <c:pt idx="2">
                  <c:v>185</c:v>
                </c:pt>
                <c:pt idx="3">
                  <c:v>149</c:v>
                </c:pt>
                <c:pt idx="4">
                  <c:v>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2B-4EC9-A37D-EB0A58122AE8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45</c:v>
                </c:pt>
                <c:pt idx="1">
                  <c:v>58</c:v>
                </c:pt>
                <c:pt idx="2">
                  <c:v>42</c:v>
                </c:pt>
                <c:pt idx="3">
                  <c:v>41</c:v>
                </c:pt>
                <c:pt idx="4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2B-4EC9-A37D-EB0A58122AE8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General</c:formatCode>
                <c:ptCount val="5"/>
                <c:pt idx="0">
                  <c:v>12</c:v>
                </c:pt>
                <c:pt idx="1">
                  <c:v>6</c:v>
                </c:pt>
                <c:pt idx="2">
                  <c:v>20</c:v>
                </c:pt>
                <c:pt idx="3">
                  <c:v>12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2B-4EC9-A37D-EB0A58122AE8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CCFF">
                    <a:shade val="30000"/>
                    <a:satMod val="115000"/>
                  </a:srgbClr>
                </a:gs>
                <a:gs pos="50000">
                  <a:srgbClr val="00CCFF">
                    <a:shade val="67500"/>
                    <a:satMod val="115000"/>
                  </a:srgbClr>
                </a:gs>
                <a:gs pos="100000">
                  <a:srgbClr val="00CCFF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General</c:formatCode>
                <c:ptCount val="5"/>
                <c:pt idx="0">
                  <c:v>5</c:v>
                </c:pt>
                <c:pt idx="1">
                  <c:v>1</c:v>
                </c:pt>
                <c:pt idx="2">
                  <c:v>15</c:v>
                </c:pt>
                <c:pt idx="3">
                  <c:v>11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2B-4EC9-A37D-EB0A58122AE8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General</c:formatCode>
                <c:ptCount val="5"/>
                <c:pt idx="0">
                  <c:v>26</c:v>
                </c:pt>
                <c:pt idx="1">
                  <c:v>30</c:v>
                </c:pt>
                <c:pt idx="2">
                  <c:v>17</c:v>
                </c:pt>
                <c:pt idx="3">
                  <c:v>8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2B-4EC9-A37D-EB0A58122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2019376"/>
        <c:axId val="1"/>
      </c:barChart>
      <c:catAx>
        <c:axId val="222019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80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81">
                <a:latin typeface="Calibri" pitchFamily="34" charset="0"/>
              </a:defRPr>
            </a:pPr>
            <a:endParaRPr lang="es-ES"/>
          </a:p>
        </c:txPr>
        <c:crossAx val="222019376"/>
        <c:crosses val="autoZero"/>
        <c:crossBetween val="between"/>
      </c:valAx>
      <c:spPr>
        <a:noFill/>
        <a:ln w="25367">
          <a:noFill/>
        </a:ln>
      </c:spPr>
    </c:plotArea>
    <c:legend>
      <c:legendPos val="r"/>
      <c:layout>
        <c:manualLayout>
          <c:xMode val="edge"/>
          <c:yMode val="edge"/>
          <c:x val="0.84028052493438321"/>
          <c:y val="9.3552834026418202E-2"/>
          <c:w val="0.15788190476190478"/>
          <c:h val="0.73189762350486587"/>
        </c:manualLayout>
      </c:layout>
      <c:overlay val="0"/>
      <c:txPr>
        <a:bodyPr/>
        <a:lstStyle/>
        <a:p>
          <a:pPr>
            <a:defRPr sz="1380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75"/>
      </a:pPr>
      <a:endParaRPr lang="es-E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97195687816298"/>
          <c:y val="0.14954696480513602"/>
          <c:w val="0.40766983464065132"/>
          <c:h val="0.6645623906865989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9FB3-4482-851A-C45B34CCB577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9FB3-4482-851A-C45B34CCB577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9FB3-4482-851A-C45B34CCB577}"/>
              </c:ext>
            </c:extLst>
          </c:dPt>
          <c:dLbls>
            <c:dLbl>
              <c:idx val="0"/>
              <c:layout>
                <c:manualLayout>
                  <c:x val="8.6195680993638255E-3"/>
                  <c:y val="-1.0068194495925841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B3-4482-851A-C45B34CCB577}"/>
                </c:ext>
              </c:extLst>
            </c:dLbl>
            <c:dLbl>
              <c:idx val="1"/>
              <c:layout>
                <c:manualLayout>
                  <c:x val="-7.7261566179146687E-3"/>
                  <c:y val="2.6641740830234416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B3-4482-851A-C45B34CCB577}"/>
                </c:ext>
              </c:extLst>
            </c:dLbl>
            <c:dLbl>
              <c:idx val="2"/>
              <c:layout>
                <c:manualLayout>
                  <c:x val="-1.5110711268465535E-2"/>
                  <c:y val="-3.0897784575345832E-3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FB3-4482-851A-C45B34CCB577}"/>
                </c:ext>
              </c:extLst>
            </c:dLbl>
            <c:spPr>
              <a:noFill/>
              <a:ln w="25415">
                <a:noFill/>
              </a:ln>
            </c:spPr>
            <c:txPr>
              <a:bodyPr/>
              <a:lstStyle/>
              <a:p>
                <a:pPr>
                  <a:defRPr sz="1799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211</c:v>
                </c:pt>
                <c:pt idx="1">
                  <c:v>145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B3-4482-851A-C45B34CCB5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1">
          <a:noFill/>
        </a:ln>
      </c:spPr>
    </c:plotArea>
    <c:legend>
      <c:legendPos val="r"/>
      <c:layout>
        <c:manualLayout>
          <c:xMode val="edge"/>
          <c:yMode val="edge"/>
          <c:x val="0.69641082864641923"/>
          <c:y val="0.16662770148286818"/>
          <c:w val="0.12205546306711657"/>
          <c:h val="0.63003062911147001"/>
        </c:manualLayout>
      </c:layout>
      <c:overlay val="0"/>
      <c:txPr>
        <a:bodyPr/>
        <a:lstStyle/>
        <a:p>
          <a:pPr>
            <a:defRPr sz="1799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801"/>
      </a:pPr>
      <a:endParaRPr lang="es-E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958883362879849E-2"/>
          <c:y val="3.4841400935076601E-2"/>
          <c:w val="0.80228874304720721"/>
          <c:h val="0.860293138275444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Sí</c:v>
                </c:pt>
              </c:strCache>
            </c:strRef>
          </c:tx>
          <c:spPr>
            <a:gradFill flip="none" rotWithShape="1">
              <a:gsLst>
                <a:gs pos="0">
                  <a:srgbClr val="009999">
                    <a:shade val="30000"/>
                    <a:satMod val="115000"/>
                  </a:srgbClr>
                </a:gs>
                <a:gs pos="50000">
                  <a:srgbClr val="009999">
                    <a:shade val="67500"/>
                    <a:satMod val="115000"/>
                  </a:srgbClr>
                </a:gs>
                <a:gs pos="100000">
                  <a:srgbClr val="0099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215</c:v>
                </c:pt>
                <c:pt idx="1">
                  <c:v>222</c:v>
                </c:pt>
                <c:pt idx="2">
                  <c:v>222</c:v>
                </c:pt>
                <c:pt idx="3">
                  <c:v>251</c:v>
                </c:pt>
                <c:pt idx="4">
                  <c:v>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01-40CD-A661-B170F4160BC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138</c:v>
                </c:pt>
                <c:pt idx="1">
                  <c:v>118</c:v>
                </c:pt>
                <c:pt idx="2">
                  <c:v>130</c:v>
                </c:pt>
                <c:pt idx="3">
                  <c:v>113</c:v>
                </c:pt>
                <c:pt idx="4">
                  <c:v>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01-40CD-A661-B170F4160BC1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24</c:v>
                </c:pt>
                <c:pt idx="1">
                  <c:v>37</c:v>
                </c:pt>
                <c:pt idx="2">
                  <c:v>26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01-40CD-A661-B170F4160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2288752"/>
        <c:axId val="1"/>
      </c:barChart>
      <c:catAx>
        <c:axId val="222288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81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82">
                <a:latin typeface="Calibri" pitchFamily="34" charset="0"/>
              </a:defRPr>
            </a:pPr>
            <a:endParaRPr lang="es-ES"/>
          </a:p>
        </c:txPr>
        <c:crossAx val="222288752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7811045539975563"/>
          <c:y val="0.15190082909697389"/>
          <c:w val="0.10708858678677691"/>
          <c:h val="0.66567025354009979"/>
        </c:manualLayout>
      </c:layout>
      <c:overlay val="0"/>
      <c:txPr>
        <a:bodyPr/>
        <a:lstStyle/>
        <a:p>
          <a:pPr>
            <a:defRPr sz="1381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74"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083868980141871E-2"/>
          <c:y val="4.0382874015748249E-2"/>
          <c:w val="0.74358556011562249"/>
          <c:h val="0.838093503937007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Pacient </c:v>
                </c:pt>
              </c:strCache>
            </c:strRef>
          </c:tx>
          <c:spPr>
            <a:gradFill flip="none" rotWithShape="1">
              <a:gsLst>
                <a:gs pos="0">
                  <a:srgbClr val="009999">
                    <a:shade val="30000"/>
                    <a:satMod val="115000"/>
                  </a:srgbClr>
                </a:gs>
                <a:gs pos="50000">
                  <a:srgbClr val="009999">
                    <a:shade val="67500"/>
                    <a:satMod val="115000"/>
                  </a:srgbClr>
                </a:gs>
                <a:gs pos="100000">
                  <a:srgbClr val="0099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 sz="1089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1089" b="0" dirty="0"/>
                      <a:t>232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07-45CD-BAFF-61F1EFDD322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1089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1089" b="0" dirty="0"/>
                      <a:t>224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F07-45CD-BAFF-61F1EFDD322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089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1089" b="0" dirty="0"/>
                      <a:t>233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F07-45CD-BAFF-61F1EFDD3225}"/>
                </c:ext>
              </c:extLst>
            </c:dLbl>
            <c:dLbl>
              <c:idx val="3"/>
              <c:layout>
                <c:manualLayout>
                  <c:x val="0"/>
                  <c:y val="-2.1875000000000137E-2"/>
                </c:manualLayout>
              </c:layout>
              <c:tx>
                <c:rich>
                  <a:bodyPr/>
                  <a:lstStyle/>
                  <a:p>
                    <a:pPr>
                      <a:defRPr sz="1089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1089" b="0" dirty="0"/>
                      <a:t>257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F07-45CD-BAFF-61F1EFDD322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232</c:v>
                </c:pt>
                <c:pt idx="1">
                  <c:v>224</c:v>
                </c:pt>
                <c:pt idx="2">
                  <c:v>233</c:v>
                </c:pt>
                <c:pt idx="3">
                  <c:v>257</c:v>
                </c:pt>
                <c:pt idx="4">
                  <c:v>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07-45CD-BAFF-61F1EFDD322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Familiar/Altres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 sz="1089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1089" b="0" dirty="0"/>
                      <a:t>123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F07-45CD-BAFF-61F1EFDD322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1089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1089" b="0" dirty="0"/>
                      <a:t>108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F07-45CD-BAFF-61F1EFDD322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089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1089" b="0" dirty="0"/>
                      <a:t>116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F07-45CD-BAFF-61F1EFDD3225}"/>
                </c:ext>
              </c:extLst>
            </c:dLbl>
            <c:dLbl>
              <c:idx val="3"/>
              <c:layout>
                <c:manualLayout>
                  <c:x val="0"/>
                  <c:y val="-1.6064907285245712E-2"/>
                </c:manualLayout>
              </c:layout>
              <c:tx>
                <c:rich>
                  <a:bodyPr/>
                  <a:lstStyle/>
                  <a:p>
                    <a:pPr>
                      <a:defRPr sz="1089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1089" b="0" dirty="0"/>
                      <a:t>91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F07-45CD-BAFF-61F1EFDD3225}"/>
                </c:ext>
              </c:extLst>
            </c:dLbl>
            <c:spPr>
              <a:noFill/>
              <a:ln w="1975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89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123</c:v>
                </c:pt>
                <c:pt idx="1">
                  <c:v>108</c:v>
                </c:pt>
                <c:pt idx="2">
                  <c:v>116</c:v>
                </c:pt>
                <c:pt idx="3">
                  <c:v>91</c:v>
                </c:pt>
                <c:pt idx="4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F07-45CD-BAFF-61F1EFDD3225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dLbl>
              <c:idx val="0"/>
              <c:layout>
                <c:manualLayout>
                  <c:x val="-1.6162565179105818E-3"/>
                  <c:y val="8.9174490739733457E-3"/>
                </c:manualLayout>
              </c:layout>
              <c:tx>
                <c:rich>
                  <a:bodyPr/>
                  <a:lstStyle/>
                  <a:p>
                    <a:pPr>
                      <a:defRPr sz="1089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1089" b="0" dirty="0"/>
                      <a:t>22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F07-45CD-BAFF-61F1EFDD322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1089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1089" b="0" dirty="0"/>
                      <a:t>45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F07-45CD-BAFF-61F1EFDD322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089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1089" b="0" dirty="0"/>
                      <a:t>29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F07-45CD-BAFF-61F1EFDD3225}"/>
                </c:ext>
              </c:extLst>
            </c:dLbl>
            <c:dLbl>
              <c:idx val="3"/>
              <c:layout>
                <c:manualLayout>
                  <c:x val="0"/>
                  <c:y val="7.5696915495637104E-3"/>
                </c:manualLayout>
              </c:layout>
              <c:tx>
                <c:rich>
                  <a:bodyPr/>
                  <a:lstStyle/>
                  <a:p>
                    <a:pPr>
                      <a:defRPr sz="1089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1089" b="0" dirty="0"/>
                      <a:t>26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F07-45CD-BAFF-61F1EFDD3225}"/>
                </c:ext>
              </c:extLst>
            </c:dLbl>
            <c:spPr>
              <a:noFill/>
              <a:ln w="1975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89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22</c:v>
                </c:pt>
                <c:pt idx="1">
                  <c:v>45</c:v>
                </c:pt>
                <c:pt idx="2">
                  <c:v>29</c:v>
                </c:pt>
                <c:pt idx="3">
                  <c:v>26</c:v>
                </c:pt>
                <c:pt idx="4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F07-45CD-BAFF-61F1EFDD32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029040"/>
        <c:axId val="1"/>
      </c:barChart>
      <c:catAx>
        <c:axId val="220029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220029040"/>
        <c:crosses val="autoZero"/>
        <c:crossBetween val="between"/>
      </c:valAx>
      <c:spPr>
        <a:noFill/>
        <a:ln w="25366">
          <a:noFill/>
        </a:ln>
      </c:spPr>
    </c:plotArea>
    <c:legend>
      <c:legendPos val="r"/>
      <c:layout>
        <c:manualLayout>
          <c:xMode val="edge"/>
          <c:yMode val="edge"/>
          <c:x val="0.82222510845938079"/>
          <c:y val="0.18267674372028797"/>
          <c:w val="0.16147679134609894"/>
          <c:h val="0.5916434240900611"/>
        </c:manualLayout>
      </c:layout>
      <c:overlay val="0"/>
      <c:txPr>
        <a:bodyPr/>
        <a:lstStyle/>
        <a:p>
          <a:pPr>
            <a:defRPr sz="1398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393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76149670557568"/>
          <c:y val="0.19393253979363614"/>
          <c:w val="0.39688347914934868"/>
          <c:h val="0.6669847357926531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A13B-4B0E-9628-C32D93F8602C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A13B-4B0E-9628-C32D93F8602C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A13B-4B0E-9628-C32D93F8602C}"/>
              </c:ext>
            </c:extLst>
          </c:dPt>
          <c:dLbls>
            <c:dLbl>
              <c:idx val="0"/>
              <c:layout>
                <c:manualLayout>
                  <c:x val="1.4630961275095161E-3"/>
                  <c:y val="-4.0897157130814314E-2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13B-4B0E-9628-C32D93F8602C}"/>
                </c:ext>
              </c:extLst>
            </c:dLbl>
            <c:dLbl>
              <c:idx val="1"/>
              <c:layout>
                <c:manualLayout>
                  <c:x val="-8.4496780309296724E-3"/>
                  <c:y val="1.2531262540011376E-2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3B-4B0E-9628-C32D93F8602C}"/>
                </c:ext>
              </c:extLst>
            </c:dLbl>
            <c:dLbl>
              <c:idx val="2"/>
              <c:layout>
                <c:manualLayout>
                  <c:x val="-7.0322205072236412E-3"/>
                  <c:y val="-6.6936442167411783E-3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13B-4B0E-9628-C32D93F8602C}"/>
                </c:ext>
              </c:extLst>
            </c:dLbl>
            <c:spPr>
              <a:noFill/>
              <a:ln w="25420">
                <a:noFill/>
              </a:ln>
            </c:spPr>
            <c:txPr>
              <a:bodyPr/>
              <a:lstStyle/>
              <a:p>
                <a:pPr>
                  <a:defRPr sz="1798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142</c:v>
                </c:pt>
                <c:pt idx="1">
                  <c:v>210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3B-4B0E-9628-C32D93F860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3">
          <a:noFill/>
        </a:ln>
      </c:spPr>
    </c:plotArea>
    <c:legend>
      <c:legendPos val="r"/>
      <c:layout>
        <c:manualLayout>
          <c:xMode val="edge"/>
          <c:yMode val="edge"/>
          <c:x val="0.70909060367454069"/>
          <c:y val="0.15163525463271893"/>
          <c:w val="0.15375706036745407"/>
          <c:h val="0.67957787762405419"/>
        </c:manualLayout>
      </c:layout>
      <c:overlay val="0"/>
      <c:txPr>
        <a:bodyPr/>
        <a:lstStyle/>
        <a:p>
          <a:pPr>
            <a:defRPr sz="1798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802"/>
      </a:pPr>
      <a:endParaRPr lang="es-E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297795294319495E-2"/>
          <c:y val="3.4898205031138788E-2"/>
          <c:w val="0.77706854796534452"/>
          <c:h val="0.837113443054502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Sí</c:v>
                </c:pt>
              </c:strCache>
            </c:strRef>
          </c:tx>
          <c:spPr>
            <a:gradFill flip="none" rotWithShape="1">
              <a:gsLst>
                <a:gs pos="0">
                  <a:srgbClr val="009999">
                    <a:shade val="30000"/>
                    <a:satMod val="115000"/>
                  </a:srgbClr>
                </a:gs>
                <a:gs pos="50000">
                  <a:srgbClr val="009999">
                    <a:shade val="67500"/>
                    <a:satMod val="115000"/>
                  </a:srgbClr>
                </a:gs>
                <a:gs pos="100000">
                  <a:srgbClr val="0099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119</c:v>
                </c:pt>
                <c:pt idx="1">
                  <c:v>117</c:v>
                </c:pt>
                <c:pt idx="2">
                  <c:v>120</c:v>
                </c:pt>
                <c:pt idx="3">
                  <c:v>146</c:v>
                </c:pt>
                <c:pt idx="4">
                  <c:v>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78-4496-A00E-5C4841E350E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229</c:v>
                </c:pt>
                <c:pt idx="1">
                  <c:v>219</c:v>
                </c:pt>
                <c:pt idx="2">
                  <c:v>221</c:v>
                </c:pt>
                <c:pt idx="3">
                  <c:v>206</c:v>
                </c:pt>
                <c:pt idx="4">
                  <c:v>210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78-4496-A00E-5C4841E350E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29</c:v>
                </c:pt>
                <c:pt idx="1">
                  <c:v>41</c:v>
                </c:pt>
                <c:pt idx="2">
                  <c:v>37</c:v>
                </c:pt>
                <c:pt idx="3">
                  <c:v>22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78-4496-A00E-5C4841E350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3766960"/>
        <c:axId val="1"/>
      </c:barChart>
      <c:catAx>
        <c:axId val="233766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774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79">
                <a:latin typeface="Calibri" pitchFamily="34" charset="0"/>
              </a:defRPr>
            </a:pPr>
            <a:endParaRPr lang="es-ES"/>
          </a:p>
        </c:txPr>
        <c:crossAx val="233766960"/>
        <c:crosses val="autoZero"/>
        <c:crossBetween val="between"/>
      </c:valAx>
      <c:spPr>
        <a:noFill/>
        <a:ln w="25354">
          <a:noFill/>
        </a:ln>
      </c:spPr>
    </c:plotArea>
    <c:legend>
      <c:legendPos val="r"/>
      <c:layout>
        <c:manualLayout>
          <c:xMode val="edge"/>
          <c:yMode val="edge"/>
          <c:x val="0.86407728353327562"/>
          <c:y val="0.23364839669013976"/>
          <c:w val="0.11743381291998189"/>
          <c:h val="0.53527980235347306"/>
        </c:manualLayout>
      </c:layout>
      <c:overlay val="0"/>
      <c:txPr>
        <a:bodyPr/>
        <a:lstStyle/>
        <a:p>
          <a:pPr>
            <a:defRPr sz="1379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74"/>
      </a:pPr>
      <a:endParaRPr lang="es-E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914083000436323"/>
          <c:y val="0.18940672956421009"/>
          <c:w val="0.34783163756673224"/>
          <c:h val="0.5875534747345770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B908-4476-9CCC-5FC02DB9698D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B908-4476-9CCC-5FC02DB9698D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B908-4476-9CCC-5FC02DB9698D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B908-4476-9CCC-5FC02DB9698D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B908-4476-9CCC-5FC02DB9698D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B908-4476-9CCC-5FC02DB9698D}"/>
              </c:ext>
            </c:extLst>
          </c:dPt>
          <c:dLbls>
            <c:dLbl>
              <c:idx val="0"/>
              <c:layout>
                <c:manualLayout>
                  <c:x val="1.8390228191623267E-2"/>
                  <c:y val="-7.4709039748409919E-3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908-4476-9CCC-5FC02DB9698D}"/>
                </c:ext>
              </c:extLst>
            </c:dLbl>
            <c:dLbl>
              <c:idx val="1"/>
              <c:layout>
                <c:manualLayout>
                  <c:x val="-1.1738819990127321E-2"/>
                  <c:y val="1.527644179612684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08-4476-9CCC-5FC02DB9698D}"/>
                </c:ext>
              </c:extLst>
            </c:dLbl>
            <c:dLbl>
              <c:idx val="2"/>
              <c:layout>
                <c:manualLayout>
                  <c:x val="-1.9723085509818536E-2"/>
                  <c:y val="1.8927336785604501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908-4476-9CCC-5FC02DB9698D}"/>
                </c:ext>
              </c:extLst>
            </c:dLbl>
            <c:dLbl>
              <c:idx val="3"/>
              <c:layout>
                <c:manualLayout>
                  <c:x val="-1.3254998382922227E-2"/>
                  <c:y val="-2.0637771629897658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08-4476-9CCC-5FC02DB9698D}"/>
                </c:ext>
              </c:extLst>
            </c:dLbl>
            <c:dLbl>
              <c:idx val="4"/>
              <c:layout>
                <c:manualLayout>
                  <c:x val="1.9230907059686747E-2"/>
                  <c:y val="-2.3204369724054812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908-4476-9CCC-5FC02DB9698D}"/>
                </c:ext>
              </c:extLst>
            </c:dLbl>
            <c:dLbl>
              <c:idx val="5"/>
              <c:layout>
                <c:manualLayout>
                  <c:x val="3.3572393570749655E-2"/>
                  <c:y val="-1.1956586507767637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908-4476-9CCC-5FC02DB9698D}"/>
                </c:ext>
              </c:extLst>
            </c:dLbl>
            <c:spPr>
              <a:noFill/>
              <a:ln w="25444">
                <a:noFill/>
              </a:ln>
            </c:spPr>
            <c:txPr>
              <a:bodyPr/>
              <a:lstStyle/>
              <a:p>
                <a:pPr>
                  <a:defRPr sz="18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169</c:v>
                </c:pt>
                <c:pt idx="1">
                  <c:v>151</c:v>
                </c:pt>
                <c:pt idx="2">
                  <c:v>30</c:v>
                </c:pt>
                <c:pt idx="3">
                  <c:v>2</c:v>
                </c:pt>
                <c:pt idx="4">
                  <c:v>4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908-4476-9CCC-5FC02DB969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6">
          <a:noFill/>
        </a:ln>
      </c:spPr>
    </c:plotArea>
    <c:legend>
      <c:legendPos val="r"/>
      <c:layout>
        <c:manualLayout>
          <c:xMode val="edge"/>
          <c:yMode val="edge"/>
          <c:x val="0.71074267716535433"/>
          <c:y val="0.1101735446910944"/>
          <c:w val="0.25017148856392957"/>
          <c:h val="0.73299800801735948"/>
        </c:manualLayout>
      </c:layout>
      <c:overlay val="0"/>
      <c:txPr>
        <a:bodyPr/>
        <a:lstStyle/>
        <a:p>
          <a:pPr>
            <a:defRPr sz="18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803"/>
      </a:pPr>
      <a:endParaRPr lang="es-E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184</c:v>
                </c:pt>
                <c:pt idx="1">
                  <c:v>174</c:v>
                </c:pt>
                <c:pt idx="2">
                  <c:v>171</c:v>
                </c:pt>
                <c:pt idx="3">
                  <c:v>217</c:v>
                </c:pt>
                <c:pt idx="4">
                  <c:v>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53-4F0E-80D0-91059DD8C157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rgbClr val="00CC99">
                    <a:shade val="30000"/>
                    <a:satMod val="115000"/>
                  </a:srgbClr>
                </a:gs>
                <a:gs pos="50000">
                  <a:srgbClr val="00CC99">
                    <a:shade val="67500"/>
                    <a:satMod val="115000"/>
                  </a:srgbClr>
                </a:gs>
                <a:gs pos="100000">
                  <a:srgbClr val="00CC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126</c:v>
                </c:pt>
                <c:pt idx="1">
                  <c:v>131</c:v>
                </c:pt>
                <c:pt idx="2">
                  <c:v>134</c:v>
                </c:pt>
                <c:pt idx="3">
                  <c:v>102</c:v>
                </c:pt>
                <c:pt idx="4">
                  <c:v>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53-4F0E-80D0-91059DD8C157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21</c:v>
                </c:pt>
                <c:pt idx="1">
                  <c:v>23</c:v>
                </c:pt>
                <c:pt idx="2">
                  <c:v>17</c:v>
                </c:pt>
                <c:pt idx="3">
                  <c:v>17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53-4F0E-80D0-91059DD8C157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General</c:formatCode>
                <c:ptCount val="5"/>
                <c:pt idx="0">
                  <c:v>9</c:v>
                </c:pt>
                <c:pt idx="1">
                  <c:v>3</c:v>
                </c:pt>
                <c:pt idx="2">
                  <c:v>7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53-4F0E-80D0-91059DD8C157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CCFF">
                    <a:shade val="30000"/>
                    <a:satMod val="115000"/>
                  </a:srgbClr>
                </a:gs>
                <a:gs pos="50000">
                  <a:srgbClr val="00CCFF">
                    <a:shade val="67500"/>
                    <a:satMod val="115000"/>
                  </a:srgbClr>
                </a:gs>
                <a:gs pos="100000">
                  <a:srgbClr val="00CCFF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5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653-4F0E-80D0-91059DD8C157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5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General</c:formatCode>
                <c:ptCount val="5"/>
                <c:pt idx="0">
                  <c:v>33</c:v>
                </c:pt>
                <c:pt idx="1">
                  <c:v>41</c:v>
                </c:pt>
                <c:pt idx="2">
                  <c:v>45</c:v>
                </c:pt>
                <c:pt idx="3">
                  <c:v>29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653-4F0E-80D0-91059DD8C1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3574768"/>
        <c:axId val="1"/>
      </c:barChart>
      <c:catAx>
        <c:axId val="233574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79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80">
                <a:latin typeface="Calibri" pitchFamily="34" charset="0"/>
              </a:defRPr>
            </a:pPr>
            <a:endParaRPr lang="es-ES"/>
          </a:p>
        </c:txPr>
        <c:crossAx val="233574768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83878654958706078"/>
          <c:y val="8.2787370876886007E-2"/>
          <c:w val="0.15937590523697631"/>
          <c:h val="0.76566315175515343"/>
        </c:manualLayout>
      </c:layout>
      <c:overlay val="0"/>
      <c:txPr>
        <a:bodyPr/>
        <a:lstStyle/>
        <a:p>
          <a:pPr>
            <a:defRPr sz="1379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73"/>
      </a:pPr>
      <a:endParaRPr lang="es-E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91111760798721"/>
          <c:y val="0.17240631763134895"/>
          <c:w val="0.36613454260711076"/>
          <c:h val="0.6311024542984775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63A7-4612-98B3-C3BA779AD2DC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63A7-4612-98B3-C3BA779AD2DC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63A7-4612-98B3-C3BA779AD2DC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63A7-4612-98B3-C3BA779AD2DC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63A7-4612-98B3-C3BA779AD2DC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63A7-4612-98B3-C3BA779AD2DC}"/>
              </c:ext>
            </c:extLst>
          </c:dPt>
          <c:dLbls>
            <c:dLbl>
              <c:idx val="0"/>
              <c:layout>
                <c:manualLayout>
                  <c:x val="-7.9095190345642547E-4"/>
                  <c:y val="4.6679743979370858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3A7-4612-98B3-C3BA779AD2DC}"/>
                </c:ext>
              </c:extLst>
            </c:dLbl>
            <c:dLbl>
              <c:idx val="1"/>
              <c:layout>
                <c:manualLayout>
                  <c:x val="-5.1432710744550528E-3"/>
                  <c:y val="-2.0082516001289342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A7-4612-98B3-C3BA779AD2DC}"/>
                </c:ext>
              </c:extLst>
            </c:dLbl>
            <c:dLbl>
              <c:idx val="2"/>
              <c:layout>
                <c:manualLayout>
                  <c:x val="-7.1700185417420004E-3"/>
                  <c:y val="1.2799557949993101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3A7-4612-98B3-C3BA779AD2DC}"/>
                </c:ext>
              </c:extLst>
            </c:dLbl>
            <c:dLbl>
              <c:idx val="3"/>
              <c:layout>
                <c:manualLayout>
                  <c:x val="-4.4043582924500439E-3"/>
                  <c:y val="3.6432288069254597E-3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A7-4612-98B3-C3BA779AD2DC}"/>
                </c:ext>
              </c:extLst>
            </c:dLbl>
            <c:dLbl>
              <c:idx val="4"/>
              <c:layout>
                <c:manualLayout>
                  <c:x val="1.3908764200161901E-2"/>
                  <c:y val="-2.4990376202974642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3A7-4612-98B3-C3BA779AD2DC}"/>
                </c:ext>
              </c:extLst>
            </c:dLbl>
            <c:dLbl>
              <c:idx val="5"/>
              <c:layout>
                <c:manualLayout>
                  <c:x val="6.2348637750439771E-3"/>
                  <c:y val="-5.9017359672146347E-3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3A7-4612-98B3-C3BA779AD2DC}"/>
                </c:ext>
              </c:extLst>
            </c:dLbl>
            <c:spPr>
              <a:noFill/>
              <a:ln w="25433">
                <a:noFill/>
              </a:ln>
            </c:spPr>
            <c:txPr>
              <a:bodyPr/>
              <a:lstStyle/>
              <a:p>
                <a:pPr>
                  <a:defRPr sz="1799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132</c:v>
                </c:pt>
                <c:pt idx="1">
                  <c:v>158</c:v>
                </c:pt>
                <c:pt idx="2">
                  <c:v>55</c:v>
                </c:pt>
                <c:pt idx="3">
                  <c:v>4</c:v>
                </c:pt>
                <c:pt idx="4">
                  <c:v>5</c:v>
                </c:pt>
                <c:pt idx="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3A7-4612-98B3-C3BA779AD2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1">
          <a:noFill/>
        </a:ln>
      </c:spPr>
    </c:plotArea>
    <c:legend>
      <c:legendPos val="r"/>
      <c:layout>
        <c:manualLayout>
          <c:xMode val="edge"/>
          <c:yMode val="edge"/>
          <c:x val="0.64710851143607051"/>
          <c:y val="0.12066764794146648"/>
          <c:w val="0.25565504311960996"/>
          <c:h val="0.7386230713901234"/>
        </c:manualLayout>
      </c:layout>
      <c:overlay val="0"/>
      <c:txPr>
        <a:bodyPr/>
        <a:lstStyle/>
        <a:p>
          <a:pPr>
            <a:defRPr sz="1799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136</c:v>
                </c:pt>
                <c:pt idx="1">
                  <c:v>152</c:v>
                </c:pt>
                <c:pt idx="2">
                  <c:v>138</c:v>
                </c:pt>
                <c:pt idx="3">
                  <c:v>178</c:v>
                </c:pt>
                <c:pt idx="4">
                  <c:v>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7D-40F7-8F31-5B1C464C8274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rgbClr val="00CC99">
                    <a:shade val="30000"/>
                    <a:satMod val="115000"/>
                  </a:srgbClr>
                </a:gs>
                <a:gs pos="50000">
                  <a:srgbClr val="00CC99">
                    <a:shade val="67500"/>
                    <a:satMod val="115000"/>
                  </a:srgbClr>
                </a:gs>
                <a:gs pos="100000">
                  <a:srgbClr val="00CC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149</c:v>
                </c:pt>
                <c:pt idx="1">
                  <c:v>125</c:v>
                </c:pt>
                <c:pt idx="2">
                  <c:v>141</c:v>
                </c:pt>
                <c:pt idx="3">
                  <c:v>125</c:v>
                </c:pt>
                <c:pt idx="4">
                  <c:v>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7D-40F7-8F31-5B1C464C8274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41</c:v>
                </c:pt>
                <c:pt idx="1">
                  <c:v>48</c:v>
                </c:pt>
                <c:pt idx="2">
                  <c:v>36</c:v>
                </c:pt>
                <c:pt idx="3">
                  <c:v>30</c:v>
                </c:pt>
                <c:pt idx="4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7D-40F7-8F31-5B1C464C8274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General</c:formatCode>
                <c:ptCount val="5"/>
                <c:pt idx="0">
                  <c:v>11</c:v>
                </c:pt>
                <c:pt idx="1">
                  <c:v>4</c:v>
                </c:pt>
                <c:pt idx="2">
                  <c:v>8</c:v>
                </c:pt>
                <c:pt idx="3">
                  <c:v>5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7D-40F7-8F31-5B1C464C8274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General</c:formatCode>
                <c:ptCount val="5"/>
                <c:pt idx="0">
                  <c:v>6</c:v>
                </c:pt>
                <c:pt idx="1">
                  <c:v>6</c:v>
                </c:pt>
                <c:pt idx="2">
                  <c:v>7</c:v>
                </c:pt>
                <c:pt idx="3">
                  <c:v>6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7D-40F7-8F31-5B1C464C8274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General</c:formatCode>
                <c:ptCount val="5"/>
                <c:pt idx="0">
                  <c:v>34</c:v>
                </c:pt>
                <c:pt idx="1">
                  <c:v>42</c:v>
                </c:pt>
                <c:pt idx="2">
                  <c:v>48</c:v>
                </c:pt>
                <c:pt idx="3">
                  <c:v>30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17D-40F7-8F31-5B1C464C82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3478064"/>
        <c:axId val="1"/>
      </c:barChart>
      <c:catAx>
        <c:axId val="23347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78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80">
                <a:latin typeface="Calibri" pitchFamily="34" charset="0"/>
              </a:defRPr>
            </a:pPr>
            <a:endParaRPr lang="es-ES"/>
          </a:p>
        </c:txPr>
        <c:crossAx val="233478064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83472493163485451"/>
          <c:y val="0.11141451596224018"/>
          <c:w val="0.14144887386458893"/>
          <c:h val="0.75342640331309441"/>
        </c:manualLayout>
      </c:layout>
      <c:overlay val="0"/>
      <c:txPr>
        <a:bodyPr/>
        <a:lstStyle/>
        <a:p>
          <a:pPr>
            <a:defRPr sz="1378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74"/>
      </a:pPr>
      <a:endParaRPr lang="es-E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1736657917793"/>
          <c:y val="0.1206594721239501"/>
          <c:w val="0.38852602799650116"/>
          <c:h val="0.7422586028118102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explicacions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9968-48A0-8448-5679D4252600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9968-48A0-8448-5679D4252600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9968-48A0-8448-5679D4252600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9968-48A0-8448-5679D4252600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9968-48A0-8448-5679D4252600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9968-48A0-8448-5679D4252600}"/>
              </c:ext>
            </c:extLst>
          </c:dPt>
          <c:dLbls>
            <c:dLbl>
              <c:idx val="0"/>
              <c:layout>
                <c:manualLayout>
                  <c:x val="4.9293525809273927E-3"/>
                  <c:y val="-5.7045161902282614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68-48A0-8448-5679D4252600}"/>
                </c:ext>
              </c:extLst>
            </c:dLbl>
            <c:dLbl>
              <c:idx val="1"/>
              <c:layout>
                <c:manualLayout>
                  <c:x val="-1.4673009623797049E-3"/>
                  <c:y val="-1.1148456024501537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968-48A0-8448-5679D4252600}"/>
                </c:ext>
              </c:extLst>
            </c:dLbl>
            <c:dLbl>
              <c:idx val="2"/>
              <c:layout>
                <c:manualLayout>
                  <c:x val="-6.0482283464566933E-3"/>
                  <c:y val="6.7866434978239203E-3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968-48A0-8448-5679D4252600}"/>
                </c:ext>
              </c:extLst>
            </c:dLbl>
            <c:dLbl>
              <c:idx val="4"/>
              <c:layout>
                <c:manualLayout>
                  <c:x val="4.0810914260717502E-3"/>
                  <c:y val="-1.7762524097358484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968-48A0-8448-5679D4252600}"/>
                </c:ext>
              </c:extLst>
            </c:dLbl>
            <c:dLbl>
              <c:idx val="5"/>
              <c:layout>
                <c:manualLayout>
                  <c:x val="2.8473534558180236E-2"/>
                  <c:y val="-4.1184101415849671E-3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968-48A0-8448-5679D4252600}"/>
                </c:ext>
              </c:extLst>
            </c:dLbl>
            <c:spPr>
              <a:noFill/>
              <a:ln w="25446">
                <a:noFill/>
              </a:ln>
            </c:spPr>
            <c:txPr>
              <a:bodyPr/>
              <a:lstStyle/>
              <a:p>
                <a:pPr>
                  <a:defRPr sz="1799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131</c:v>
                </c:pt>
                <c:pt idx="1">
                  <c:v>165</c:v>
                </c:pt>
                <c:pt idx="2">
                  <c:v>43</c:v>
                </c:pt>
                <c:pt idx="3">
                  <c:v>4</c:v>
                </c:pt>
                <c:pt idx="4">
                  <c:v>5</c:v>
                </c:pt>
                <c:pt idx="5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968-48A0-8448-5679D42526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65109628835662559"/>
          <c:y val="7.804993825873599E-2"/>
          <c:w val="0.22697810941171626"/>
          <c:h val="0.77714985219515587"/>
        </c:manualLayout>
      </c:layout>
      <c:overlay val="0"/>
      <c:txPr>
        <a:bodyPr/>
        <a:lstStyle/>
        <a:p>
          <a:pPr>
            <a:defRPr sz="1799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9"/>
      </a:pPr>
      <a:endParaRPr lang="es-E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672427474867426E-2"/>
          <c:y val="2.4796751968503936E-2"/>
          <c:w val="0.77901246447233652"/>
          <c:h val="0.83791707677165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dLbl>
              <c:idx val="2"/>
              <c:layout>
                <c:manualLayout>
                  <c:x val="5.1209836724996616E-17"/>
                  <c:y val="-3.62318840579710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6D4-45FF-BAB8-301114242270}"/>
                </c:ext>
              </c:extLst>
            </c:dLbl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142</c:v>
                </c:pt>
                <c:pt idx="1">
                  <c:v>150</c:v>
                </c:pt>
                <c:pt idx="2">
                  <c:v>134</c:v>
                </c:pt>
                <c:pt idx="3">
                  <c:v>165</c:v>
                </c:pt>
                <c:pt idx="4">
                  <c:v>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D4-45FF-BAB8-301114242270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rgbClr val="00CC99">
                    <a:shade val="30000"/>
                    <a:satMod val="115000"/>
                  </a:srgbClr>
                </a:gs>
                <a:gs pos="50000">
                  <a:srgbClr val="00CC99">
                    <a:shade val="67500"/>
                    <a:satMod val="115000"/>
                  </a:srgbClr>
                </a:gs>
                <a:gs pos="100000">
                  <a:srgbClr val="00CC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dLbl>
              <c:idx val="0"/>
              <c:layout>
                <c:manualLayout>
                  <c:x val="-1.3966480446927375E-3"/>
                  <c:y val="-1.20772946859903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6D4-45FF-BAB8-301114242270}"/>
                </c:ext>
              </c:extLst>
            </c:dLbl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154</c:v>
                </c:pt>
                <c:pt idx="1">
                  <c:v>134</c:v>
                </c:pt>
                <c:pt idx="2">
                  <c:v>153</c:v>
                </c:pt>
                <c:pt idx="3">
                  <c:v>143</c:v>
                </c:pt>
                <c:pt idx="4">
                  <c:v>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D4-45FF-BAB8-301114242270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32</c:v>
                </c:pt>
                <c:pt idx="1">
                  <c:v>36</c:v>
                </c:pt>
                <c:pt idx="2">
                  <c:v>26</c:v>
                </c:pt>
                <c:pt idx="3">
                  <c:v>21</c:v>
                </c:pt>
                <c:pt idx="4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6D4-45FF-BAB8-301114242270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General</c:formatCode>
                <c:ptCount val="5"/>
                <c:pt idx="0">
                  <c:v>8</c:v>
                </c:pt>
                <c:pt idx="1">
                  <c:v>5</c:v>
                </c:pt>
                <c:pt idx="2">
                  <c:v>5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6D4-45FF-BAB8-301114242270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CCFF">
                    <a:shade val="30000"/>
                    <a:satMod val="115000"/>
                  </a:srgbClr>
                </a:gs>
                <a:gs pos="50000">
                  <a:srgbClr val="00CCFF">
                    <a:shade val="67500"/>
                    <a:satMod val="115000"/>
                  </a:srgbClr>
                </a:gs>
                <a:gs pos="100000">
                  <a:srgbClr val="00CCFF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General</c:formatCode>
                <c:ptCount val="5"/>
                <c:pt idx="0">
                  <c:v>4</c:v>
                </c:pt>
                <c:pt idx="1">
                  <c:v>3</c:v>
                </c:pt>
                <c:pt idx="2">
                  <c:v>8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6D4-45FF-BAB8-301114242270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General</c:formatCode>
                <c:ptCount val="5"/>
                <c:pt idx="0">
                  <c:v>37</c:v>
                </c:pt>
                <c:pt idx="1">
                  <c:v>49</c:v>
                </c:pt>
                <c:pt idx="2">
                  <c:v>52</c:v>
                </c:pt>
                <c:pt idx="3">
                  <c:v>37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6D4-45FF-BAB8-3011142422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7371888"/>
        <c:axId val="1"/>
      </c:barChart>
      <c:catAx>
        <c:axId val="227371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79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80">
                <a:latin typeface="Calibri" pitchFamily="34" charset="0"/>
              </a:defRPr>
            </a:pPr>
            <a:endParaRPr lang="es-ES"/>
          </a:p>
        </c:txPr>
        <c:crossAx val="227371888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4028055131851975"/>
          <c:y val="9.3552989420626217E-2"/>
          <c:w val="0.15788201343941954"/>
          <c:h val="0.71746095029260581"/>
        </c:manualLayout>
      </c:layout>
      <c:overlay val="0"/>
      <c:txPr>
        <a:bodyPr/>
        <a:lstStyle/>
        <a:p>
          <a:pPr>
            <a:defRPr sz="1379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73"/>
      </a:pPr>
      <a:endParaRPr lang="es-E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286757452972571"/>
          <c:y val="0.11120598814037136"/>
          <c:w val="0.38268574688621781"/>
          <c:h val="0.6962754933411111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FEEE-41AD-AA83-2708320AF9BE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FEEE-41AD-AA83-2708320AF9BE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FEEE-41AD-AA83-2708320AF9BE}"/>
              </c:ext>
            </c:extLst>
          </c:dPt>
          <c:dPt>
            <c:idx val="3"/>
            <c:bubble3D val="0"/>
            <c:spPr>
              <a:solidFill>
                <a:srgbClr val="006699"/>
              </a:solidFill>
            </c:spPr>
            <c:extLst>
              <c:ext xmlns:c16="http://schemas.microsoft.com/office/drawing/2014/chart" uri="{C3380CC4-5D6E-409C-BE32-E72D297353CC}">
                <c16:uniqueId val="{00000003-FEEE-41AD-AA83-2708320AF9BE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FEEE-41AD-AA83-2708320AF9BE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FEEE-41AD-AA83-2708320AF9BE}"/>
              </c:ext>
            </c:extLst>
          </c:dPt>
          <c:dLbls>
            <c:dLbl>
              <c:idx val="0"/>
              <c:layout>
                <c:manualLayout>
                  <c:x val="2.2225159598743952E-3"/>
                  <c:y val="-1.3380771847963491E-2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EEE-41AD-AA83-2708320AF9BE}"/>
                </c:ext>
              </c:extLst>
            </c:dLbl>
            <c:dLbl>
              <c:idx val="1"/>
              <c:layout>
                <c:manualLayout>
                  <c:x val="-1.1285741351031969E-2"/>
                  <c:y val="4.2412753961310473E-3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EE-41AD-AA83-2708320AF9BE}"/>
                </c:ext>
              </c:extLst>
            </c:dLbl>
            <c:dLbl>
              <c:idx val="2"/>
              <c:layout>
                <c:manualLayout>
                  <c:x val="-5.5092728785626332E-3"/>
                  <c:y val="3.0380480217750559E-2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EEE-41AD-AA83-2708320AF9BE}"/>
                </c:ext>
              </c:extLst>
            </c:dLbl>
            <c:dLbl>
              <c:idx val="3"/>
              <c:layout>
                <c:manualLayout>
                  <c:x val="-1.5601316177392228E-2"/>
                  <c:y val="1.9669874599008506E-2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EEE-41AD-AA83-2708320AF9BE}"/>
                </c:ext>
              </c:extLst>
            </c:dLbl>
            <c:dLbl>
              <c:idx val="4"/>
              <c:layout>
                <c:manualLayout>
                  <c:x val="8.0077466953712845E-3"/>
                  <c:y val="-5.7880820452999018E-3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EE-41AD-AA83-2708320AF9BE}"/>
                </c:ext>
              </c:extLst>
            </c:dLbl>
            <c:dLbl>
              <c:idx val="5"/>
              <c:layout>
                <c:manualLayout>
                  <c:x val="9.0114532394888064E-3"/>
                  <c:y val="-2.2708466997180873E-2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EEE-41AD-AA83-2708320AF9BE}"/>
                </c:ext>
              </c:extLst>
            </c:dLbl>
            <c:spPr>
              <a:noFill/>
              <a:ln w="25421">
                <a:noFill/>
              </a:ln>
            </c:spPr>
            <c:txPr>
              <a:bodyPr/>
              <a:lstStyle/>
              <a:p>
                <a:pPr>
                  <a:defRPr sz="1798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140</c:v>
                </c:pt>
                <c:pt idx="1">
                  <c:v>150</c:v>
                </c:pt>
                <c:pt idx="2">
                  <c:v>36</c:v>
                </c:pt>
                <c:pt idx="3">
                  <c:v>4</c:v>
                </c:pt>
                <c:pt idx="4">
                  <c:v>5</c:v>
                </c:pt>
                <c:pt idx="5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EEE-41AD-AA83-2708320AF9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3">
          <a:noFill/>
        </a:ln>
      </c:spPr>
    </c:plotArea>
    <c:legend>
      <c:legendPos val="r"/>
      <c:layout>
        <c:manualLayout>
          <c:xMode val="edge"/>
          <c:yMode val="edge"/>
          <c:x val="0.68436817397825278"/>
          <c:y val="0.1421354251622502"/>
          <c:w val="0.22285522309711281"/>
          <c:h val="0.66795339848055724"/>
        </c:manualLayout>
      </c:layout>
      <c:overlay val="0"/>
      <c:txPr>
        <a:bodyPr/>
        <a:lstStyle/>
        <a:p>
          <a:pPr>
            <a:defRPr sz="1798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8"/>
      </a:pPr>
      <a:endParaRPr lang="es-E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141</c:v>
                </c:pt>
                <c:pt idx="1">
                  <c:v>156</c:v>
                </c:pt>
                <c:pt idx="2">
                  <c:v>143</c:v>
                </c:pt>
                <c:pt idx="3">
                  <c:v>170</c:v>
                </c:pt>
                <c:pt idx="4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76-40E6-A7B6-5FBC5FF21D83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rgbClr val="00CC99">
                    <a:shade val="30000"/>
                    <a:satMod val="115000"/>
                  </a:srgbClr>
                </a:gs>
                <a:gs pos="50000">
                  <a:srgbClr val="00CC99">
                    <a:shade val="67500"/>
                    <a:satMod val="115000"/>
                  </a:srgbClr>
                </a:gs>
                <a:gs pos="100000">
                  <a:srgbClr val="00CC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158</c:v>
                </c:pt>
                <c:pt idx="1">
                  <c:v>122</c:v>
                </c:pt>
                <c:pt idx="2">
                  <c:v>136</c:v>
                </c:pt>
                <c:pt idx="3">
                  <c:v>119</c:v>
                </c:pt>
                <c:pt idx="4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76-40E6-A7B6-5FBC5FF21D83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23</c:v>
                </c:pt>
                <c:pt idx="1">
                  <c:v>44</c:v>
                </c:pt>
                <c:pt idx="2">
                  <c:v>27</c:v>
                </c:pt>
                <c:pt idx="3">
                  <c:v>26</c:v>
                </c:pt>
                <c:pt idx="4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76-40E6-A7B6-5FBC5FF21D83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General</c:formatCode>
                <c:ptCount val="5"/>
                <c:pt idx="0">
                  <c:v>7</c:v>
                </c:pt>
                <c:pt idx="1">
                  <c:v>3</c:v>
                </c:pt>
                <c:pt idx="2">
                  <c:v>4</c:v>
                </c:pt>
                <c:pt idx="3">
                  <c:v>7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C76-40E6-A7B6-5FBC5FF21D83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CCFF">
                    <a:shade val="30000"/>
                    <a:satMod val="115000"/>
                  </a:srgbClr>
                </a:gs>
                <a:gs pos="50000">
                  <a:srgbClr val="00CCFF">
                    <a:shade val="67500"/>
                    <a:satMod val="115000"/>
                  </a:srgbClr>
                </a:gs>
                <a:gs pos="100000">
                  <a:srgbClr val="00CCFF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General</c:formatCode>
                <c:ptCount val="5"/>
                <c:pt idx="0">
                  <c:v>6</c:v>
                </c:pt>
                <c:pt idx="1">
                  <c:v>5</c:v>
                </c:pt>
                <c:pt idx="2">
                  <c:v>7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76-40E6-A7B6-5FBC5FF21D83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General</c:formatCode>
                <c:ptCount val="5"/>
                <c:pt idx="0">
                  <c:v>42</c:v>
                </c:pt>
                <c:pt idx="1">
                  <c:v>47</c:v>
                </c:pt>
                <c:pt idx="2">
                  <c:v>61</c:v>
                </c:pt>
                <c:pt idx="3">
                  <c:v>48</c:v>
                </c:pt>
                <c:pt idx="4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C76-40E6-A7B6-5FBC5FF21D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003888"/>
        <c:axId val="1"/>
      </c:barChart>
      <c:catAx>
        <c:axId val="22100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78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80">
                <a:latin typeface="Calibri" pitchFamily="34" charset="0"/>
              </a:defRPr>
            </a:pPr>
            <a:endParaRPr lang="es-ES"/>
          </a:p>
        </c:txPr>
        <c:crossAx val="221003888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3886965961715521"/>
          <c:y val="0.12001917481833757"/>
          <c:w val="0.14144887386458893"/>
          <c:h val="0.74633329061715392"/>
        </c:manualLayout>
      </c:layout>
      <c:overlay val="0"/>
      <c:txPr>
        <a:bodyPr/>
        <a:lstStyle/>
        <a:p>
          <a:pPr>
            <a:defRPr sz="1378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73"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446846105021182E-2"/>
          <c:y val="8.9700347027353439E-2"/>
          <c:w val="0.53409664968349546"/>
          <c:h val="0.8381208061785254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5D95-4F1F-ABC5-15667AEF33AC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5D95-4F1F-ABC5-15667AEF33AC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5D95-4F1F-ABC5-15667AEF33AC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5D95-4F1F-ABC5-15667AEF33AC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5D95-4F1F-ABC5-15667AEF33AC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5D95-4F1F-ABC5-15667AEF33AC}"/>
              </c:ext>
            </c:extLst>
          </c:dPt>
          <c:dPt>
            <c:idx val="6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6-5D95-4F1F-ABC5-15667AEF33AC}"/>
              </c:ext>
            </c:extLst>
          </c:dPt>
          <c:dLbls>
            <c:dLbl>
              <c:idx val="0"/>
              <c:layout>
                <c:manualLayout>
                  <c:x val="1.8472479873234032E-3"/>
                  <c:y val="1.217646502156614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95-4F1F-ABC5-15667AEF33AC}"/>
                </c:ext>
              </c:extLst>
            </c:dLbl>
            <c:dLbl>
              <c:idx val="1"/>
              <c:layout>
                <c:manualLayout>
                  <c:x val="-7.0400787528570076E-3"/>
                  <c:y val="-7.438411345059510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95-4F1F-ABC5-15667AEF33AC}"/>
                </c:ext>
              </c:extLst>
            </c:dLbl>
            <c:dLbl>
              <c:idx val="2"/>
              <c:layout>
                <c:manualLayout>
                  <c:x val="4.5095263583679089E-4"/>
                  <c:y val="5.7229248782022851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95-4F1F-ABC5-15667AEF33AC}"/>
                </c:ext>
              </c:extLst>
            </c:dLbl>
            <c:dLbl>
              <c:idx val="3"/>
              <c:layout>
                <c:manualLayout>
                  <c:x val="5.0536565282280829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95-4F1F-ABC5-15667AEF33AC}"/>
                </c:ext>
              </c:extLst>
            </c:dLbl>
            <c:dLbl>
              <c:idx val="4"/>
              <c:layout>
                <c:manualLayout>
                  <c:x val="-4.3293019745080886E-3"/>
                  <c:y val="1.610294271247774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D95-4F1F-ABC5-15667AEF33AC}"/>
                </c:ext>
              </c:extLst>
            </c:dLbl>
            <c:dLbl>
              <c:idx val="5"/>
              <c:layout>
                <c:manualLayout>
                  <c:x val="-1.0459042538494522E-2"/>
                  <c:y val="9.692281907124752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95-4F1F-ABC5-15667AEF33AC}"/>
                </c:ext>
              </c:extLst>
            </c:dLbl>
            <c:dLbl>
              <c:idx val="6"/>
              <c:layout>
                <c:manualLayout>
                  <c:x val="-2.0975144914638356E-2"/>
                  <c:y val="-1.7845802325700715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D95-4F1F-ABC5-15667AEF33AC}"/>
                </c:ext>
              </c:extLst>
            </c:dLbl>
            <c:spPr>
              <a:noFill/>
              <a:ln w="25510">
                <a:noFill/>
              </a:ln>
            </c:spPr>
            <c:txPr>
              <a:bodyPr/>
              <a:lstStyle/>
              <a:p>
                <a:pPr>
                  <a:defRPr sz="1798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12</c:v>
                </c:pt>
                <c:pt idx="1">
                  <c:v>9</c:v>
                </c:pt>
                <c:pt idx="2">
                  <c:v>19</c:v>
                </c:pt>
                <c:pt idx="3">
                  <c:v>24</c:v>
                </c:pt>
                <c:pt idx="4">
                  <c:v>16</c:v>
                </c:pt>
                <c:pt idx="5">
                  <c:v>18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D95-4F1F-ABC5-15667AEF33AC}"/>
            </c:ext>
          </c:extLst>
        </c:ser>
        <c:ser>
          <c:idx val="1"/>
          <c:order val="1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5D95-4F1F-ABC5-15667AEF33AC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D95-4F1F-ABC5-15667AEF33AC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B60A58">
                      <a:shade val="30000"/>
                      <a:satMod val="115000"/>
                    </a:srgbClr>
                  </a:gs>
                  <a:gs pos="50000">
                    <a:srgbClr val="B60A58">
                      <a:shade val="67500"/>
                      <a:satMod val="115000"/>
                    </a:srgbClr>
                  </a:gs>
                  <a:gs pos="100000">
                    <a:srgbClr val="B60A58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5D95-4F1F-ABC5-15667AEF33AC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D95-4F1F-ABC5-15667AEF33AC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99FF">
                      <a:shade val="30000"/>
                      <a:satMod val="115000"/>
                    </a:srgbClr>
                  </a:gs>
                  <a:gs pos="50000">
                    <a:srgbClr val="0099FF">
                      <a:shade val="67500"/>
                      <a:satMod val="115000"/>
                    </a:srgbClr>
                  </a:gs>
                  <a:gs pos="100000">
                    <a:srgbClr val="0099FF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5D95-4F1F-ABC5-15667AEF33AC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D95-4F1F-ABC5-15667AEF33AC}"/>
              </c:ext>
            </c:extLst>
          </c:dPt>
          <c:dPt>
            <c:idx val="6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5D95-4F1F-ABC5-15667AEF33AC}"/>
              </c:ext>
            </c:extLst>
          </c:dPt>
          <c:dLbls>
            <c:dLbl>
              <c:idx val="0"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D95-4F1F-ABC5-15667AEF33AC}"/>
                </c:ext>
              </c:extLst>
            </c:dLbl>
            <c:dLbl>
              <c:idx val="1"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D95-4F1F-ABC5-15667AEF33AC}"/>
                </c:ext>
              </c:extLst>
            </c:dLbl>
            <c:dLbl>
              <c:idx val="2"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D95-4F1F-ABC5-15667AEF33AC}"/>
                </c:ext>
              </c:extLst>
            </c:dLbl>
            <c:dLbl>
              <c:idx val="3"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D95-4F1F-ABC5-15667AEF33AC}"/>
                </c:ext>
              </c:extLst>
            </c:dLbl>
            <c:dLbl>
              <c:idx val="4"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D95-4F1F-ABC5-15667AEF33AC}"/>
                </c:ext>
              </c:extLst>
            </c:dLbl>
            <c:dLbl>
              <c:idx val="5"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D95-4F1F-ABC5-15667AEF33AC}"/>
                </c:ext>
              </c:extLst>
            </c:dLbl>
            <c:dLbl>
              <c:idx val="6"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D95-4F1F-ABC5-15667AEF33AC}"/>
                </c:ext>
              </c:extLst>
            </c:dLbl>
            <c:spPr>
              <a:noFill/>
              <a:ln w="25510">
                <a:noFill/>
              </a:ln>
            </c:spPr>
            <c:txPr>
              <a:bodyPr/>
              <a:lstStyle/>
              <a:p>
                <a:pPr>
                  <a:defRPr sz="1407" b="1">
                    <a:latin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12</c:v>
                </c:pt>
                <c:pt idx="1">
                  <c:v>9</c:v>
                </c:pt>
                <c:pt idx="2">
                  <c:v>19</c:v>
                </c:pt>
                <c:pt idx="3">
                  <c:v>24</c:v>
                </c:pt>
                <c:pt idx="4">
                  <c:v>16</c:v>
                </c:pt>
                <c:pt idx="5">
                  <c:v>18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D95-4F1F-ABC5-15667AEF33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57">
          <a:noFill/>
        </a:ln>
      </c:spPr>
    </c:plotArea>
    <c:legend>
      <c:legendPos val="r"/>
      <c:layout>
        <c:manualLayout>
          <c:xMode val="edge"/>
          <c:yMode val="edge"/>
          <c:x val="0.72092811040129423"/>
          <c:y val="4.9790782804034192E-2"/>
          <c:w val="0.27404149952953993"/>
          <c:h val="0.90233101128434334"/>
        </c:manualLayout>
      </c:layout>
      <c:overlay val="0"/>
      <c:txPr>
        <a:bodyPr/>
        <a:lstStyle/>
        <a:p>
          <a:pPr>
            <a:defRPr sz="1798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7"/>
      </a:pPr>
      <a:endParaRPr lang="es-E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82971197970623"/>
          <c:y val="0.14898640372656158"/>
          <c:w val="0.37892764362771647"/>
          <c:h val="0.640082665342507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3006-413C-A798-417EE92D03EF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3006-413C-A798-417EE92D03EF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3006-413C-A798-417EE92D03EF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3006-413C-A798-417EE92D03EF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3006-413C-A798-417EE92D03EF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3006-413C-A798-417EE92D03EF}"/>
              </c:ext>
            </c:extLst>
          </c:dPt>
          <c:dLbls>
            <c:dLbl>
              <c:idx val="0"/>
              <c:layout>
                <c:manualLayout>
                  <c:x val="2.8784783573232637E-3"/>
                  <c:y val="2.1632971554231451E-3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06-413C-A798-417EE92D03EF}"/>
                </c:ext>
              </c:extLst>
            </c:dLbl>
            <c:dLbl>
              <c:idx val="1"/>
              <c:layout>
                <c:manualLayout>
                  <c:x val="2.0750599291041383E-2"/>
                  <c:y val="2.8213473315835531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06-413C-A798-417EE92D03EF}"/>
                </c:ext>
              </c:extLst>
            </c:dLbl>
            <c:dLbl>
              <c:idx val="2"/>
              <c:layout>
                <c:manualLayout>
                  <c:x val="-6.9630418340198511E-3"/>
                  <c:y val="2.5717433969402473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006-413C-A798-417EE92D03EF}"/>
                </c:ext>
              </c:extLst>
            </c:dLbl>
            <c:dLbl>
              <c:idx val="4"/>
              <c:layout>
                <c:manualLayout>
                  <c:x val="7.1094070383857582E-4"/>
                  <c:y val="2.3513277056584197E-4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06-413C-A798-417EE92D03EF}"/>
                </c:ext>
              </c:extLst>
            </c:dLbl>
            <c:dLbl>
              <c:idx val="5"/>
              <c:layout>
                <c:manualLayout>
                  <c:x val="1.1694098290673905E-2"/>
                  <c:y val="-5.2065924191908577E-3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06-413C-A798-417EE92D03EF}"/>
                </c:ext>
              </c:extLst>
            </c:dLbl>
            <c:spPr>
              <a:noFill/>
              <a:ln w="25443">
                <a:noFill/>
              </a:ln>
            </c:spPr>
            <c:txPr>
              <a:bodyPr/>
              <a:lstStyle/>
              <a:p>
                <a:pPr>
                  <a:defRPr sz="1799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146</c:v>
                </c:pt>
                <c:pt idx="1">
                  <c:v>146</c:v>
                </c:pt>
                <c:pt idx="2">
                  <c:v>34</c:v>
                </c:pt>
                <c:pt idx="3">
                  <c:v>6</c:v>
                </c:pt>
                <c:pt idx="4">
                  <c:v>3</c:v>
                </c:pt>
                <c:pt idx="5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006-413C-A798-417EE92D03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1">
          <a:noFill/>
        </a:ln>
      </c:spPr>
    </c:plotArea>
    <c:legend>
      <c:legendPos val="r"/>
      <c:layout>
        <c:manualLayout>
          <c:xMode val="edge"/>
          <c:yMode val="edge"/>
          <c:x val="0.6582433112091356"/>
          <c:y val="0.13419742677355892"/>
          <c:w val="0.21134287009935271"/>
          <c:h val="0.66193615997637323"/>
        </c:manualLayout>
      </c:layout>
      <c:overlay val="0"/>
      <c:txPr>
        <a:bodyPr/>
        <a:lstStyle/>
        <a:p>
          <a:pPr>
            <a:defRPr sz="1799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802"/>
      </a:pPr>
      <a:endParaRPr lang="es-E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145</c:v>
                </c:pt>
                <c:pt idx="1">
                  <c:v>152</c:v>
                </c:pt>
                <c:pt idx="2">
                  <c:v>154</c:v>
                </c:pt>
                <c:pt idx="3">
                  <c:v>178</c:v>
                </c:pt>
                <c:pt idx="4">
                  <c:v>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69-4DC1-BC57-2F4FB95B1C57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rgbClr val="00CC99">
                    <a:shade val="30000"/>
                    <a:satMod val="115000"/>
                  </a:srgbClr>
                </a:gs>
                <a:gs pos="50000">
                  <a:srgbClr val="00CC99">
                    <a:shade val="67500"/>
                    <a:satMod val="115000"/>
                  </a:srgbClr>
                </a:gs>
                <a:gs pos="100000">
                  <a:srgbClr val="00CC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149</c:v>
                </c:pt>
                <c:pt idx="1">
                  <c:v>129</c:v>
                </c:pt>
                <c:pt idx="2">
                  <c:v>131</c:v>
                </c:pt>
                <c:pt idx="3">
                  <c:v>127</c:v>
                </c:pt>
                <c:pt idx="4">
                  <c:v>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69-4DC1-BC57-2F4FB95B1C57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26</c:v>
                </c:pt>
                <c:pt idx="1">
                  <c:v>40</c:v>
                </c:pt>
                <c:pt idx="2">
                  <c:v>21</c:v>
                </c:pt>
                <c:pt idx="3">
                  <c:v>22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69-4DC1-BC57-2F4FB95B1C57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General</c:formatCode>
                <c:ptCount val="5"/>
                <c:pt idx="0">
                  <c:v>5</c:v>
                </c:pt>
                <c:pt idx="1">
                  <c:v>3</c:v>
                </c:pt>
                <c:pt idx="2">
                  <c:v>7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69-4DC1-BC57-2F4FB95B1C57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solidFill>
              <a:srgbClr val="00CCFF"/>
            </a:soli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7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69-4DC1-BC57-2F4FB95B1C57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solidFill>
              <a:srgbClr val="FF9933"/>
            </a:soli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General</c:formatCode>
                <c:ptCount val="5"/>
                <c:pt idx="0">
                  <c:v>48</c:v>
                </c:pt>
                <c:pt idx="1">
                  <c:v>48</c:v>
                </c:pt>
                <c:pt idx="2">
                  <c:v>58</c:v>
                </c:pt>
                <c:pt idx="3">
                  <c:v>37</c:v>
                </c:pt>
                <c:pt idx="4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069-4DC1-BC57-2F4FB95B1C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5435696"/>
        <c:axId val="1"/>
      </c:barChart>
      <c:catAx>
        <c:axId val="225435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79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79">
                <a:latin typeface="Calibri" pitchFamily="34" charset="0"/>
              </a:defRPr>
            </a:pPr>
            <a:endParaRPr lang="es-ES"/>
          </a:p>
        </c:txPr>
        <c:crossAx val="225435696"/>
        <c:crosses val="autoZero"/>
        <c:crossBetween val="between"/>
      </c:valAx>
      <c:spPr>
        <a:noFill/>
        <a:ln w="25367">
          <a:noFill/>
        </a:ln>
      </c:spPr>
    </c:plotArea>
    <c:legend>
      <c:legendPos val="r"/>
      <c:layout>
        <c:manualLayout>
          <c:xMode val="edge"/>
          <c:yMode val="edge"/>
          <c:x val="0.83878647169103848"/>
          <c:y val="0.12482722961693578"/>
          <c:w val="0.1593759580052494"/>
          <c:h val="0.69642089297937193"/>
        </c:manualLayout>
      </c:layout>
      <c:overlay val="0"/>
      <c:txPr>
        <a:bodyPr/>
        <a:lstStyle/>
        <a:p>
          <a:pPr>
            <a:defRPr sz="1377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74"/>
      </a:pPr>
      <a:endParaRPr lang="es-E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223407501945281"/>
          <c:y val="0.19006135025793044"/>
          <c:w val="0.39999538619248726"/>
          <c:h val="0.6849211520517647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4B53-4B00-9A22-F7FB42FB10CA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4B53-4B00-9A22-F7FB42FB10CA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4B53-4B00-9A22-F7FB42FB10CA}"/>
              </c:ext>
            </c:extLst>
          </c:dPt>
          <c:dPt>
            <c:idx val="3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3-4B53-4B00-9A22-F7FB42FB10CA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4B53-4B00-9A22-F7FB42FB10CA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4B53-4B00-9A22-F7FB42FB10CA}"/>
              </c:ext>
            </c:extLst>
          </c:dPt>
          <c:dLbls>
            <c:dLbl>
              <c:idx val="0"/>
              <c:layout>
                <c:manualLayout>
                  <c:x val="2.6179438141271652E-3"/>
                  <c:y val="-1.5970357666212753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53-4B00-9A22-F7FB42FB10CA}"/>
                </c:ext>
              </c:extLst>
            </c:dLbl>
            <c:dLbl>
              <c:idx val="1"/>
              <c:layout>
                <c:manualLayout>
                  <c:x val="-1.5389623726079591E-3"/>
                  <c:y val="-6.0414491040607496E-3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53-4B00-9A22-F7FB42FB10CA}"/>
                </c:ext>
              </c:extLst>
            </c:dLbl>
            <c:dLbl>
              <c:idx val="2"/>
              <c:layout>
                <c:manualLayout>
                  <c:x val="-1.7263143136211035E-3"/>
                  <c:y val="2.6635415631985938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53-4B00-9A22-F7FB42FB10CA}"/>
                </c:ext>
              </c:extLst>
            </c:dLbl>
            <c:dLbl>
              <c:idx val="3"/>
              <c:layout>
                <c:manualLayout>
                  <c:x val="-1.6493875765529603E-3"/>
                  <c:y val="2.2381444570470803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53-4B00-9A22-F7FB42FB10CA}"/>
                </c:ext>
              </c:extLst>
            </c:dLbl>
            <c:dLbl>
              <c:idx val="4"/>
              <c:layout>
                <c:manualLayout>
                  <c:x val="2.0990594925634268E-2"/>
                  <c:y val="-1.1837572270518359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53-4B00-9A22-F7FB42FB10CA}"/>
                </c:ext>
              </c:extLst>
            </c:dLbl>
            <c:dLbl>
              <c:idx val="5"/>
              <c:layout>
                <c:manualLayout>
                  <c:x val="1.9180896865948083E-2"/>
                  <c:y val="-5.91719153345731E-3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53-4B00-9A22-F7FB42FB10CA}"/>
                </c:ext>
              </c:extLst>
            </c:dLbl>
            <c:spPr>
              <a:noFill/>
              <a:ln w="25429">
                <a:noFill/>
              </a:ln>
            </c:spPr>
            <c:txPr>
              <a:bodyPr/>
              <a:lstStyle/>
              <a:p>
                <a:pPr>
                  <a:defRPr sz="1799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148</c:v>
                </c:pt>
                <c:pt idx="1">
                  <c:v>140</c:v>
                </c:pt>
                <c:pt idx="2">
                  <c:v>31</c:v>
                </c:pt>
                <c:pt idx="3">
                  <c:v>7</c:v>
                </c:pt>
                <c:pt idx="4">
                  <c:v>4</c:v>
                </c:pt>
                <c:pt idx="5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B53-4B00-9A22-F7FB42FB10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7">
          <a:noFill/>
        </a:ln>
      </c:spPr>
    </c:plotArea>
    <c:legend>
      <c:legendPos val="r"/>
      <c:layout>
        <c:manualLayout>
          <c:xMode val="edge"/>
          <c:yMode val="edge"/>
          <c:x val="0.70305499812523431"/>
          <c:y val="0.15128627977764122"/>
          <c:w val="0.21386234720659925"/>
          <c:h val="0.7532751237311307"/>
        </c:manualLayout>
      </c:layout>
      <c:overlay val="0"/>
      <c:txPr>
        <a:bodyPr/>
        <a:lstStyle/>
        <a:p>
          <a:pPr>
            <a:defRPr sz="1799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335520559930104E-2"/>
          <c:y val="3.1500444681028146E-2"/>
          <c:w val="0.77788254593175765"/>
          <c:h val="0.868461856185668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155</c:v>
                </c:pt>
                <c:pt idx="1">
                  <c:v>147</c:v>
                </c:pt>
                <c:pt idx="2">
                  <c:v>156</c:v>
                </c:pt>
                <c:pt idx="3">
                  <c:v>178</c:v>
                </c:pt>
                <c:pt idx="4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DD-4E3D-B7F5-3B4DC8751AD2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rgbClr val="00CC99">
                    <a:shade val="30000"/>
                    <a:satMod val="115000"/>
                  </a:srgbClr>
                </a:gs>
                <a:gs pos="50000">
                  <a:srgbClr val="00CC99">
                    <a:shade val="67500"/>
                    <a:satMod val="115000"/>
                  </a:srgbClr>
                </a:gs>
                <a:gs pos="100000">
                  <a:srgbClr val="00CC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130</c:v>
                </c:pt>
                <c:pt idx="1">
                  <c:v>126</c:v>
                </c:pt>
                <c:pt idx="2">
                  <c:v>138</c:v>
                </c:pt>
                <c:pt idx="3">
                  <c:v>123</c:v>
                </c:pt>
                <c:pt idx="4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DD-4E3D-B7F5-3B4DC8751AD2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28</c:v>
                </c:pt>
                <c:pt idx="1">
                  <c:v>38</c:v>
                </c:pt>
                <c:pt idx="2">
                  <c:v>12</c:v>
                </c:pt>
                <c:pt idx="3">
                  <c:v>21</c:v>
                </c:pt>
                <c:pt idx="4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DD-4E3D-B7F5-3B4DC8751AD2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General</c:formatCode>
                <c:ptCount val="5"/>
                <c:pt idx="0">
                  <c:v>11</c:v>
                </c:pt>
                <c:pt idx="1">
                  <c:v>6</c:v>
                </c:pt>
                <c:pt idx="2">
                  <c:v>4</c:v>
                </c:pt>
                <c:pt idx="3">
                  <c:v>6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DD-4E3D-B7F5-3B4DC8751AD2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CCFF">
                    <a:shade val="30000"/>
                    <a:satMod val="115000"/>
                  </a:srgbClr>
                </a:gs>
                <a:gs pos="50000">
                  <a:srgbClr val="00CCFF">
                    <a:shade val="67500"/>
                    <a:satMod val="115000"/>
                  </a:srgbClr>
                </a:gs>
                <a:gs pos="100000">
                  <a:srgbClr val="00CCFF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DD-4E3D-B7F5-3B4DC8751AD2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General</c:formatCode>
                <c:ptCount val="5"/>
                <c:pt idx="0">
                  <c:v>46</c:v>
                </c:pt>
                <c:pt idx="1">
                  <c:v>56</c:v>
                </c:pt>
                <c:pt idx="2">
                  <c:v>62</c:v>
                </c:pt>
                <c:pt idx="3">
                  <c:v>41</c:v>
                </c:pt>
                <c:pt idx="4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0DD-4E3D-B7F5-3B4DC8751A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891696"/>
        <c:axId val="1"/>
      </c:barChart>
      <c:catAx>
        <c:axId val="220891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77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79">
                <a:latin typeface="Calibri" pitchFamily="34" charset="0"/>
              </a:defRPr>
            </a:pPr>
            <a:endParaRPr lang="es-ES"/>
          </a:p>
        </c:txPr>
        <c:crossAx val="220891696"/>
        <c:crosses val="autoZero"/>
        <c:crossBetween val="between"/>
      </c:valAx>
      <c:spPr>
        <a:noFill/>
        <a:ln w="25365">
          <a:noFill/>
        </a:ln>
      </c:spPr>
    </c:plotArea>
    <c:legend>
      <c:legendPos val="r"/>
      <c:layout>
        <c:manualLayout>
          <c:xMode val="edge"/>
          <c:yMode val="edge"/>
          <c:x val="0.83577535007076997"/>
          <c:y val="0.21872390716638843"/>
          <c:w val="0.14144887386458893"/>
          <c:h val="0.5946037139353828"/>
        </c:manualLayout>
      </c:layout>
      <c:overlay val="0"/>
      <c:txPr>
        <a:bodyPr/>
        <a:lstStyle/>
        <a:p>
          <a:pPr>
            <a:defRPr sz="1279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73"/>
      </a:pPr>
      <a:endParaRPr lang="es-E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21926946631699"/>
          <c:y val="0.21207989618926726"/>
          <c:w val="0.35941010498687725"/>
          <c:h val="0.5750545580274846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BC98-442F-8D30-2C6EA3C36CC0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BC98-442F-8D30-2C6EA3C36CC0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BC98-442F-8D30-2C6EA3C36CC0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BC98-442F-8D30-2C6EA3C36CC0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CCFF">
                      <a:shade val="30000"/>
                      <a:satMod val="115000"/>
                    </a:srgbClr>
                  </a:gs>
                  <a:gs pos="50000">
                    <a:srgbClr val="00CCFF">
                      <a:shade val="67500"/>
                      <a:satMod val="115000"/>
                    </a:srgbClr>
                  </a:gs>
                  <a:gs pos="100000">
                    <a:srgbClr val="00CCFF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BC98-442F-8D30-2C6EA3C36CC0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BC98-442F-8D30-2C6EA3C36CC0}"/>
              </c:ext>
            </c:extLst>
          </c:dPt>
          <c:dLbls>
            <c:dLbl>
              <c:idx val="0"/>
              <c:layout>
                <c:manualLayout>
                  <c:x val="3.1621828521434876E-3"/>
                  <c:y val="-9.2304203522789712E-3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C98-442F-8D30-2C6EA3C36CC0}"/>
                </c:ext>
              </c:extLst>
            </c:dLbl>
            <c:dLbl>
              <c:idx val="1"/>
              <c:layout>
                <c:manualLayout>
                  <c:x val="-1.271434820647419E-3"/>
                  <c:y val="-2.3037555800368712E-3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C98-442F-8D30-2C6EA3C36CC0}"/>
                </c:ext>
              </c:extLst>
            </c:dLbl>
            <c:dLbl>
              <c:idx val="2"/>
              <c:layout>
                <c:manualLayout>
                  <c:x val="-1.7589348206474217E-2"/>
                  <c:y val="-6.7401386102856127E-4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C98-442F-8D30-2C6EA3C36CC0}"/>
                </c:ext>
              </c:extLst>
            </c:dLbl>
            <c:dLbl>
              <c:idx val="3"/>
              <c:layout>
                <c:manualLayout>
                  <c:x val="1.6331474190726186E-3"/>
                  <c:y val="-1.5672747022930469E-3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98-442F-8D30-2C6EA3C36CC0}"/>
                </c:ext>
              </c:extLst>
            </c:dLbl>
            <c:dLbl>
              <c:idx val="4"/>
              <c:layout>
                <c:manualLayout>
                  <c:x val="2.1564960629921288E-3"/>
                  <c:y val="3.6727806186369438E-3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C98-442F-8D30-2C6EA3C36CC0}"/>
                </c:ext>
              </c:extLst>
            </c:dLbl>
            <c:dLbl>
              <c:idx val="5"/>
              <c:layout>
                <c:manualLayout>
                  <c:x val="1.1251859142607208E-2"/>
                  <c:y val="-1.2354646076231435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C98-442F-8D30-2C6EA3C36CC0}"/>
                </c:ext>
              </c:extLst>
            </c:dLbl>
            <c:spPr>
              <a:noFill/>
              <a:ln w="25453">
                <a:noFill/>
              </a:ln>
            </c:spPr>
            <c:txPr>
              <a:bodyPr/>
              <a:lstStyle/>
              <a:p>
                <a:pPr>
                  <a:defRPr sz="18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71</c:v>
                </c:pt>
                <c:pt idx="1">
                  <c:v>134</c:v>
                </c:pt>
                <c:pt idx="2">
                  <c:v>83</c:v>
                </c:pt>
                <c:pt idx="3">
                  <c:v>49</c:v>
                </c:pt>
                <c:pt idx="4">
                  <c:v>18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98-442F-8D30-2C6EA3C36C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70263725934781707"/>
          <c:y val="0.16190290934445375"/>
          <c:w val="0.22701207898750875"/>
          <c:h val="0.66107269586225581"/>
        </c:manualLayout>
      </c:layout>
      <c:overlay val="0"/>
      <c:txPr>
        <a:bodyPr/>
        <a:lstStyle/>
        <a:p>
          <a:pPr>
            <a:defRPr sz="18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801"/>
      </a:pPr>
      <a:endParaRPr lang="es-E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779965004374458E-2"/>
          <c:y val="2.8715599545700389E-2"/>
          <c:w val="0.7626047681539817"/>
          <c:h val="0.875208749529928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33</c:v>
                </c:pt>
                <c:pt idx="1">
                  <c:v>53</c:v>
                </c:pt>
                <c:pt idx="2">
                  <c:v>37</c:v>
                </c:pt>
                <c:pt idx="3">
                  <c:v>56</c:v>
                </c:pt>
                <c:pt idx="4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96-41AD-B2B1-493095DCC72E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rgbClr val="00CC99">
                    <a:shade val="30000"/>
                    <a:satMod val="115000"/>
                  </a:srgbClr>
                </a:gs>
                <a:gs pos="50000">
                  <a:srgbClr val="00CC99">
                    <a:shade val="67500"/>
                    <a:satMod val="115000"/>
                  </a:srgbClr>
                </a:gs>
                <a:gs pos="100000">
                  <a:srgbClr val="00CC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92</c:v>
                </c:pt>
                <c:pt idx="1">
                  <c:v>93</c:v>
                </c:pt>
                <c:pt idx="2">
                  <c:v>105</c:v>
                </c:pt>
                <c:pt idx="3">
                  <c:v>111</c:v>
                </c:pt>
                <c:pt idx="4">
                  <c:v>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96-41AD-B2B1-493095DCC72E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133</c:v>
                </c:pt>
                <c:pt idx="1">
                  <c:v>114</c:v>
                </c:pt>
                <c:pt idx="2">
                  <c:v>99</c:v>
                </c:pt>
                <c:pt idx="3">
                  <c:v>118</c:v>
                </c:pt>
                <c:pt idx="4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96-41AD-B2B1-493095DCC72E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General</c:formatCode>
                <c:ptCount val="5"/>
                <c:pt idx="0">
                  <c:v>54</c:v>
                </c:pt>
                <c:pt idx="1">
                  <c:v>48</c:v>
                </c:pt>
                <c:pt idx="2">
                  <c:v>46</c:v>
                </c:pt>
                <c:pt idx="3">
                  <c:v>39</c:v>
                </c:pt>
                <c:pt idx="4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96-41AD-B2B1-493095DCC72E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General</c:formatCode>
                <c:ptCount val="5"/>
                <c:pt idx="0">
                  <c:v>30</c:v>
                </c:pt>
                <c:pt idx="1">
                  <c:v>18</c:v>
                </c:pt>
                <c:pt idx="2">
                  <c:v>40</c:v>
                </c:pt>
                <c:pt idx="3">
                  <c:v>20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96-41AD-B2B1-493095DCC72E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dLbl>
              <c:idx val="0"/>
              <c:layout>
                <c:manualLayout>
                  <c:x val="-4.1899441340782122E-3"/>
                  <c:y val="-1.9323671497584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596-41AD-B2B1-493095DCC72E}"/>
                </c:ext>
              </c:extLst>
            </c:dLbl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General</c:formatCode>
                <c:ptCount val="5"/>
                <c:pt idx="0">
                  <c:v>35</c:v>
                </c:pt>
                <c:pt idx="1">
                  <c:v>51</c:v>
                </c:pt>
                <c:pt idx="2">
                  <c:v>51</c:v>
                </c:pt>
                <c:pt idx="3">
                  <c:v>30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96-41AD-B2B1-493095DCC7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3067952"/>
        <c:axId val="1"/>
      </c:barChart>
      <c:catAx>
        <c:axId val="223067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80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80">
                <a:latin typeface="Calibri" pitchFamily="34" charset="0"/>
              </a:defRPr>
            </a:pPr>
            <a:endParaRPr lang="es-ES"/>
          </a:p>
        </c:txPr>
        <c:crossAx val="223067952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4028055131851975"/>
          <c:y val="0.10798934943258674"/>
          <c:w val="0.14144887386458893"/>
          <c:h val="0.70302515982970482"/>
        </c:manualLayout>
      </c:layout>
      <c:overlay val="0"/>
      <c:txPr>
        <a:bodyPr/>
        <a:lstStyle/>
        <a:p>
          <a:pPr>
            <a:defRPr sz="1280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74"/>
      </a:pPr>
      <a:endParaRPr lang="es-E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90490114917228"/>
          <c:y val="0.16742023906248829"/>
          <c:w val="0.37869611337625786"/>
          <c:h val="0.6507194409848624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E2F2-480F-B641-DB6D4C838493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E2F2-480F-B641-DB6D4C838493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E2F2-480F-B641-DB6D4C838493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6699">
                      <a:shade val="30000"/>
                      <a:satMod val="115000"/>
                    </a:srgbClr>
                  </a:gs>
                  <a:gs pos="50000">
                    <a:srgbClr val="006699">
                      <a:shade val="67500"/>
                      <a:satMod val="115000"/>
                    </a:srgbClr>
                  </a:gs>
                  <a:gs pos="100000">
                    <a:srgbClr val="0066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E2F2-480F-B641-DB6D4C838493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CCFF">
                      <a:shade val="30000"/>
                      <a:satMod val="115000"/>
                    </a:srgbClr>
                  </a:gs>
                  <a:gs pos="50000">
                    <a:srgbClr val="00CCFF">
                      <a:shade val="67500"/>
                      <a:satMod val="115000"/>
                    </a:srgbClr>
                  </a:gs>
                  <a:gs pos="100000">
                    <a:srgbClr val="00CCFF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E2F2-480F-B641-DB6D4C838493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E2F2-480F-B641-DB6D4C838493}"/>
              </c:ext>
            </c:extLst>
          </c:dPt>
          <c:dLbls>
            <c:dLbl>
              <c:idx val="0"/>
              <c:layout>
                <c:manualLayout>
                  <c:x val="-5.8030579187083103E-3"/>
                  <c:y val="-1.1812944752460685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2F2-480F-B641-DB6D4C838493}"/>
                </c:ext>
              </c:extLst>
            </c:dLbl>
            <c:dLbl>
              <c:idx val="1"/>
              <c:layout>
                <c:manualLayout>
                  <c:x val="-3.3396612090889635E-2"/>
                  <c:y val="-1.4558375950771894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F2-480F-B641-DB6D4C838493}"/>
                </c:ext>
              </c:extLst>
            </c:dLbl>
            <c:dLbl>
              <c:idx val="2"/>
              <c:layout>
                <c:manualLayout>
                  <c:x val="1.5136990191505731E-3"/>
                  <c:y val="3.6624150764688846E-3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2F2-480F-B641-DB6D4C838493}"/>
                </c:ext>
              </c:extLst>
            </c:dLbl>
            <c:dLbl>
              <c:idx val="3"/>
              <c:layout>
                <c:manualLayout>
                  <c:x val="-8.3756864999389429E-3"/>
                  <c:y val="-7.3717538603128678E-3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F2-480F-B641-DB6D4C838493}"/>
                </c:ext>
              </c:extLst>
            </c:dLbl>
            <c:dLbl>
              <c:idx val="4"/>
              <c:layout>
                <c:manualLayout>
                  <c:x val="2.7044622380208046E-2"/>
                  <c:y val="-2.4107197579897682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F2-480F-B641-DB6D4C838493}"/>
                </c:ext>
              </c:extLst>
            </c:dLbl>
            <c:dLbl>
              <c:idx val="5"/>
              <c:layout>
                <c:manualLayout>
                  <c:x val="1.2076834065657321E-2"/>
                  <c:y val="-1.2635884057433844E-3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F2-480F-B641-DB6D4C838493}"/>
                </c:ext>
              </c:extLst>
            </c:dLbl>
            <c:spPr>
              <a:noFill/>
              <a:ln w="25424">
                <a:noFill/>
              </a:ln>
            </c:spPr>
            <c:txPr>
              <a:bodyPr/>
              <a:lstStyle/>
              <a:p>
                <a:pPr>
                  <a:defRPr sz="1799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107</c:v>
                </c:pt>
                <c:pt idx="1">
                  <c:v>169</c:v>
                </c:pt>
                <c:pt idx="2">
                  <c:v>57</c:v>
                </c:pt>
                <c:pt idx="3">
                  <c:v>15</c:v>
                </c:pt>
                <c:pt idx="4">
                  <c:v>5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2F2-480F-B641-DB6D4C8384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7">
          <a:noFill/>
        </a:ln>
      </c:spPr>
    </c:plotArea>
    <c:legend>
      <c:legendPos val="r"/>
      <c:layout>
        <c:manualLayout>
          <c:xMode val="edge"/>
          <c:yMode val="edge"/>
          <c:x val="0.67247334083239596"/>
          <c:y val="0.11514213265714668"/>
          <c:w val="0.2198906336707912"/>
          <c:h val="0.71767704178220659"/>
        </c:manualLayout>
      </c:layout>
      <c:overlay val="0"/>
      <c:txPr>
        <a:bodyPr/>
        <a:lstStyle/>
        <a:p>
          <a:pPr>
            <a:defRPr sz="1799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90</c:v>
                </c:pt>
                <c:pt idx="1">
                  <c:v>97</c:v>
                </c:pt>
                <c:pt idx="2">
                  <c:v>117</c:v>
                </c:pt>
                <c:pt idx="3">
                  <c:v>115</c:v>
                </c:pt>
                <c:pt idx="4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EC-44DD-BAD1-B5DA1E272BFC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rgbClr val="00CC99">
                    <a:shade val="30000"/>
                    <a:satMod val="115000"/>
                  </a:srgbClr>
                </a:gs>
                <a:gs pos="50000">
                  <a:srgbClr val="00CC99">
                    <a:shade val="67500"/>
                    <a:satMod val="115000"/>
                  </a:srgbClr>
                </a:gs>
                <a:gs pos="100000">
                  <a:srgbClr val="00CC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180</c:v>
                </c:pt>
                <c:pt idx="1">
                  <c:v>155</c:v>
                </c:pt>
                <c:pt idx="2">
                  <c:v>147</c:v>
                </c:pt>
                <c:pt idx="3">
                  <c:v>160</c:v>
                </c:pt>
                <c:pt idx="4">
                  <c:v>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EC-44DD-BAD1-B5DA1E272BFC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52</c:v>
                </c:pt>
                <c:pt idx="1">
                  <c:v>66</c:v>
                </c:pt>
                <c:pt idx="2">
                  <c:v>49</c:v>
                </c:pt>
                <c:pt idx="3">
                  <c:v>50</c:v>
                </c:pt>
                <c:pt idx="4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EC-44DD-BAD1-B5DA1E272BFC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General</c:formatCode>
                <c:ptCount val="5"/>
                <c:pt idx="0">
                  <c:v>15</c:v>
                </c:pt>
                <c:pt idx="1">
                  <c:v>8</c:v>
                </c:pt>
                <c:pt idx="2">
                  <c:v>10</c:v>
                </c:pt>
                <c:pt idx="3">
                  <c:v>10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EC-44DD-BAD1-B5DA1E272BFC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solidFill>
              <a:srgbClr val="00CCFF"/>
            </a:soli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General</c:formatCode>
                <c:ptCount val="5"/>
                <c:pt idx="0">
                  <c:v>8</c:v>
                </c:pt>
                <c:pt idx="1">
                  <c:v>4</c:v>
                </c:pt>
                <c:pt idx="2">
                  <c:v>3</c:v>
                </c:pt>
                <c:pt idx="3">
                  <c:v>6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EC-44DD-BAD1-B5DA1E272BFC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solidFill>
              <a:srgbClr val="FF9933"/>
            </a:soli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General</c:formatCode>
                <c:ptCount val="5"/>
                <c:pt idx="0">
                  <c:v>32</c:v>
                </c:pt>
                <c:pt idx="1">
                  <c:v>47</c:v>
                </c:pt>
                <c:pt idx="2">
                  <c:v>52</c:v>
                </c:pt>
                <c:pt idx="3">
                  <c:v>33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EC-44DD-BAD1-B5DA1E272B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598000"/>
        <c:axId val="1"/>
      </c:barChart>
      <c:catAx>
        <c:axId val="214598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77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79">
                <a:latin typeface="Calibri" pitchFamily="34" charset="0"/>
              </a:defRPr>
            </a:pPr>
            <a:endParaRPr lang="es-ES"/>
          </a:p>
        </c:txPr>
        <c:crossAx val="214598000"/>
        <c:crosses val="autoZero"/>
        <c:crossBetween val="between"/>
      </c:valAx>
      <c:spPr>
        <a:noFill/>
        <a:ln w="25367">
          <a:noFill/>
        </a:ln>
      </c:spPr>
    </c:plotArea>
    <c:legend>
      <c:legendPos val="r"/>
      <c:layout>
        <c:manualLayout>
          <c:xMode val="edge"/>
          <c:yMode val="edge"/>
          <c:x val="0.83131704536932882"/>
          <c:y val="0.12014922185359742"/>
          <c:w val="0.16535169103862013"/>
          <c:h val="0.69522575500847206"/>
        </c:manualLayout>
      </c:layout>
      <c:overlay val="0"/>
      <c:txPr>
        <a:bodyPr/>
        <a:lstStyle/>
        <a:p>
          <a:pPr>
            <a:defRPr sz="1377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72"/>
      </a:pPr>
      <a:endParaRPr lang="es-E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91863517060402"/>
          <c:y val="0.1165282497582541"/>
          <c:w val="0.40586067366579243"/>
          <c:h val="0.6835548188055440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8BF8-43A2-BABF-E72E26FFC8AC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8BF8-43A2-BABF-E72E26FFC8AC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8BF8-43A2-BABF-E72E26FFC8AC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6699">
                      <a:shade val="30000"/>
                      <a:satMod val="115000"/>
                    </a:srgbClr>
                  </a:gs>
                  <a:gs pos="50000">
                    <a:srgbClr val="006699">
                      <a:shade val="67500"/>
                      <a:satMod val="115000"/>
                    </a:srgbClr>
                  </a:gs>
                  <a:gs pos="100000">
                    <a:srgbClr val="0066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8BF8-43A2-BABF-E72E26FFC8AC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8BF8-43A2-BABF-E72E26FFC8AC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8BF8-43A2-BABF-E72E26FFC8AC}"/>
              </c:ext>
            </c:extLst>
          </c:dPt>
          <c:dLbls>
            <c:dLbl>
              <c:idx val="0"/>
              <c:layout>
                <c:manualLayout>
                  <c:x val="7.084536307961505E-3"/>
                  <c:y val="2.5055946953999212E-2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F8-43A2-BABF-E72E26FFC8AC}"/>
                </c:ext>
              </c:extLst>
            </c:dLbl>
            <c:dLbl>
              <c:idx val="1"/>
              <c:layout>
                <c:manualLayout>
                  <c:x val="-1.3501640419947523E-2"/>
                  <c:y val="-7.2440944881889836E-3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F8-43A2-BABF-E72E26FFC8AC}"/>
                </c:ext>
              </c:extLst>
            </c:dLbl>
            <c:dLbl>
              <c:idx val="2"/>
              <c:layout>
                <c:manualLayout>
                  <c:x val="8.9720034995625724E-4"/>
                  <c:y val="-3.5548188055440442E-3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F8-43A2-BABF-E72E26FFC8AC}"/>
                </c:ext>
              </c:extLst>
            </c:dLbl>
            <c:dLbl>
              <c:idx val="3"/>
              <c:layout>
                <c:manualLayout>
                  <c:x val="-9.8832567804024527E-3"/>
                  <c:y val="1.2198554128102407E-2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F8-43A2-BABF-E72E26FFC8AC}"/>
                </c:ext>
              </c:extLst>
            </c:dLbl>
            <c:dLbl>
              <c:idx val="4"/>
              <c:layout>
                <c:manualLayout>
                  <c:x val="2.9733705161855108E-2"/>
                  <c:y val="-8.3803912993144266E-3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BF8-43A2-BABF-E72E26FFC8AC}"/>
                </c:ext>
              </c:extLst>
            </c:dLbl>
            <c:dLbl>
              <c:idx val="5"/>
              <c:layout>
                <c:manualLayout>
                  <c:x val="-3.3321303587051658E-3"/>
                  <c:y val="-2.52668416447944E-3"/>
                </c:manualLayout>
              </c:layout>
              <c:spPr/>
              <c:txPr>
                <a:bodyPr/>
                <a:lstStyle/>
                <a:p>
                  <a:pPr>
                    <a:defRPr sz="17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BF8-43A2-BABF-E72E26FFC8AC}"/>
                </c:ext>
              </c:extLst>
            </c:dLbl>
            <c:spPr>
              <a:noFill/>
              <a:ln w="25421">
                <a:noFill/>
              </a:ln>
            </c:spPr>
            <c:txPr>
              <a:bodyPr/>
              <a:lstStyle/>
              <a:p>
                <a:pPr>
                  <a:defRPr sz="1798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101</c:v>
                </c:pt>
                <c:pt idx="1">
                  <c:v>191</c:v>
                </c:pt>
                <c:pt idx="2">
                  <c:v>47</c:v>
                </c:pt>
                <c:pt idx="3">
                  <c:v>10</c:v>
                </c:pt>
                <c:pt idx="4">
                  <c:v>1</c:v>
                </c:pt>
                <c:pt idx="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BF8-43A2-BABF-E72E26FFC8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51">
          <a:noFill/>
        </a:ln>
      </c:spPr>
    </c:plotArea>
    <c:legend>
      <c:legendPos val="r"/>
      <c:layout>
        <c:manualLayout>
          <c:xMode val="edge"/>
          <c:yMode val="edge"/>
          <c:x val="0.71037737560291869"/>
          <c:y val="0.14589314689429145"/>
          <c:w val="0.19486872517898612"/>
          <c:h val="0.66889014529926316"/>
        </c:manualLayout>
      </c:layout>
      <c:overlay val="0"/>
      <c:txPr>
        <a:bodyPr/>
        <a:lstStyle/>
        <a:p>
          <a:pPr>
            <a:defRPr sz="1798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9"/>
      </a:pPr>
      <a:endParaRPr lang="es-ES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72</c:v>
                </c:pt>
                <c:pt idx="1">
                  <c:v>96</c:v>
                </c:pt>
                <c:pt idx="2">
                  <c:v>78</c:v>
                </c:pt>
                <c:pt idx="3">
                  <c:v>98</c:v>
                </c:pt>
                <c:pt idx="4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7E-4533-A8D4-C358CAB742F3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rgbClr val="00CC99">
                    <a:shade val="30000"/>
                    <a:satMod val="115000"/>
                  </a:srgbClr>
                </a:gs>
                <a:gs pos="50000">
                  <a:srgbClr val="00CC99">
                    <a:shade val="67500"/>
                    <a:satMod val="115000"/>
                  </a:srgbClr>
                </a:gs>
                <a:gs pos="100000">
                  <a:srgbClr val="00CC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195</c:v>
                </c:pt>
                <c:pt idx="1">
                  <c:v>160</c:v>
                </c:pt>
                <c:pt idx="2">
                  <c:v>178</c:v>
                </c:pt>
                <c:pt idx="3">
                  <c:v>186</c:v>
                </c:pt>
                <c:pt idx="4">
                  <c:v>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7E-4533-A8D4-C358CAB742F3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56</c:v>
                </c:pt>
                <c:pt idx="1">
                  <c:v>65</c:v>
                </c:pt>
                <c:pt idx="2">
                  <c:v>54</c:v>
                </c:pt>
                <c:pt idx="3">
                  <c:v>43</c:v>
                </c:pt>
                <c:pt idx="4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7E-4533-A8D4-C358CAB742F3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General</c:formatCode>
                <c:ptCount val="5"/>
                <c:pt idx="0">
                  <c:v>11</c:v>
                </c:pt>
                <c:pt idx="1">
                  <c:v>3</c:v>
                </c:pt>
                <c:pt idx="2">
                  <c:v>6</c:v>
                </c:pt>
                <c:pt idx="3">
                  <c:v>6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E7E-4533-A8D4-C358CAB742F3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CCFF">
                    <a:shade val="30000"/>
                    <a:satMod val="115000"/>
                  </a:srgbClr>
                </a:gs>
                <a:gs pos="50000">
                  <a:srgbClr val="00CCFF">
                    <a:shade val="67500"/>
                    <a:satMod val="115000"/>
                  </a:srgbClr>
                </a:gs>
                <a:gs pos="100000">
                  <a:srgbClr val="00CCFF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E7E-4533-A8D4-C358CAB742F3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General</c:formatCode>
                <c:ptCount val="5"/>
                <c:pt idx="0">
                  <c:v>42</c:v>
                </c:pt>
                <c:pt idx="1">
                  <c:v>49</c:v>
                </c:pt>
                <c:pt idx="2">
                  <c:v>56</c:v>
                </c:pt>
                <c:pt idx="3">
                  <c:v>38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E7E-4533-A8D4-C358CAB742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3287216"/>
        <c:axId val="1"/>
      </c:barChart>
      <c:catAx>
        <c:axId val="223287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79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79">
                <a:latin typeface="Calibri" pitchFamily="34" charset="0"/>
              </a:defRPr>
            </a:pPr>
            <a:endParaRPr lang="es-ES"/>
          </a:p>
        </c:txPr>
        <c:crossAx val="223287216"/>
        <c:crosses val="autoZero"/>
        <c:crossBetween val="between"/>
      </c:valAx>
      <c:spPr>
        <a:noFill/>
        <a:ln w="25367">
          <a:noFill/>
        </a:ln>
      </c:spPr>
    </c:plotArea>
    <c:legend>
      <c:legendPos val="r"/>
      <c:layout>
        <c:manualLayout>
          <c:xMode val="edge"/>
          <c:yMode val="edge"/>
          <c:x val="0.85521973753280844"/>
          <c:y val="0.13314139530027103"/>
          <c:w val="0.14144875890513686"/>
          <c:h val="0.68008220491425908"/>
        </c:manualLayout>
      </c:layout>
      <c:overlay val="0"/>
      <c:txPr>
        <a:bodyPr/>
        <a:lstStyle/>
        <a:p>
          <a:pPr>
            <a:defRPr sz="1279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75"/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79446611697731E-2"/>
          <c:y val="3.6237992891684771E-2"/>
          <c:w val="0.79847332938040594"/>
          <c:h val="0.873045302567526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16-24</c:v>
                </c:pt>
              </c:strCache>
            </c:strRef>
          </c:tx>
          <c:spPr>
            <a:gradFill flip="none" rotWithShape="1">
              <a:gsLst>
                <a:gs pos="0">
                  <a:srgbClr val="009999">
                    <a:shade val="30000"/>
                    <a:satMod val="115000"/>
                  </a:srgbClr>
                </a:gs>
                <a:gs pos="50000">
                  <a:srgbClr val="009999">
                    <a:shade val="67500"/>
                    <a:satMod val="115000"/>
                  </a:srgbClr>
                </a:gs>
                <a:gs pos="100000">
                  <a:srgbClr val="0099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63</a:t>
                    </a:r>
                  </a:p>
                </c:rich>
              </c:tx>
              <c:numFmt formatCode="#,##0" sourceLinked="0"/>
              <c:spPr>
                <a:noFill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D8B-4AD1-A00F-4012006388BA}"/>
                </c:ext>
              </c:extLst>
            </c:dLbl>
            <c:dLbl>
              <c:idx val="1"/>
              <c:layout>
                <c:manualLayout>
                  <c:x val="-4.1899441340782122E-3"/>
                  <c:y val="5.0125313283208017E-3"/>
                </c:manualLayout>
              </c:layout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41</a:t>
                    </a:r>
                  </a:p>
                </c:rich>
              </c:tx>
              <c:numFmt formatCode="#,##0" sourceLinked="0"/>
              <c:spPr>
                <a:noFill/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D8B-4AD1-A00F-4012006388BA}"/>
                </c:ext>
              </c:extLst>
            </c:dLbl>
            <c:dLbl>
              <c:idx val="2"/>
              <c:layout>
                <c:manualLayout>
                  <c:x val="-3.0854924559011129E-3"/>
                  <c:y val="1.3143883330373177E-2"/>
                </c:manualLayout>
              </c:layout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42</a:t>
                    </a:r>
                  </a:p>
                </c:rich>
              </c:tx>
              <c:numFmt formatCode="#,##0" sourceLinked="0"/>
              <c:spPr>
                <a:noFill/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D8B-4AD1-A00F-4012006388BA}"/>
                </c:ext>
              </c:extLst>
            </c:dLbl>
            <c:dLbl>
              <c:idx val="3"/>
              <c:layout>
                <c:manualLayout>
                  <c:x val="0"/>
                  <c:y val="-1.5037593984962405E-2"/>
                </c:manualLayout>
              </c:layout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36</a:t>
                    </a:r>
                  </a:p>
                </c:rich>
              </c:tx>
              <c:numFmt formatCode="#,##0" sourceLinked="0"/>
              <c:spPr>
                <a:noFill/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8B-4AD1-A00F-4012006388BA}"/>
                </c:ext>
              </c:extLst>
            </c:dLbl>
            <c:numFmt formatCode="#,##0" sourceLinked="0"/>
            <c:spPr>
              <a:noFill/>
              <a:ln w="24913">
                <a:noFill/>
              </a:ln>
            </c:spPr>
            <c:txPr>
              <a:bodyPr/>
              <a:lstStyle/>
              <a:p>
                <a:pPr>
                  <a:defRPr sz="1078">
                    <a:latin typeface="Calibri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63</c:v>
                </c:pt>
                <c:pt idx="1">
                  <c:v>41</c:v>
                </c:pt>
                <c:pt idx="2">
                  <c:v>42</c:v>
                </c:pt>
                <c:pt idx="3">
                  <c:v>36</c:v>
                </c:pt>
                <c:pt idx="4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8B-4AD1-A00F-4012006388B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25-34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32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8B-4AD1-A00F-4012006388B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1029">
                        <a:latin typeface="Calibri" pitchFamily="34" charset="0"/>
                      </a:defRPr>
                    </a:pPr>
                    <a:r>
                      <a:rPr lang="en-US" sz="1029" dirty="0"/>
                      <a:t>45</a:t>
                    </a:r>
                    <a:endParaRPr lang="en-US" sz="1050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8B-4AD1-A00F-4012006388BA}"/>
                </c:ext>
              </c:extLst>
            </c:dLbl>
            <c:dLbl>
              <c:idx val="2"/>
              <c:layout>
                <c:manualLayout>
                  <c:x val="0"/>
                  <c:y val="7.5187969924812026E-3"/>
                </c:manualLayout>
              </c:layout>
              <c:tx>
                <c:rich>
                  <a:bodyPr/>
                  <a:lstStyle/>
                  <a:p>
                    <a:pPr>
                      <a:defRPr sz="999">
                        <a:latin typeface="Calibri" pitchFamily="34" charset="0"/>
                      </a:defRPr>
                    </a:pPr>
                    <a:r>
                      <a:rPr lang="en-US" sz="999" dirty="0"/>
                      <a:t>36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8B-4AD1-A00F-4012006388B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 sz="999">
                        <a:latin typeface="Calibri" pitchFamily="34" charset="0"/>
                      </a:defRPr>
                    </a:pPr>
                    <a:r>
                      <a:rPr lang="en-US" sz="999" dirty="0"/>
                      <a:t>30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D8B-4AD1-A00F-4012006388BA}"/>
                </c:ext>
              </c:extLst>
            </c:dLbl>
            <c:spPr>
              <a:noFill/>
              <a:ln w="24913">
                <a:noFill/>
              </a:ln>
            </c:spPr>
            <c:txPr>
              <a:bodyPr/>
              <a:lstStyle/>
              <a:p>
                <a:pPr>
                  <a:defRPr sz="1078">
                    <a:latin typeface="Calibri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32</c:v>
                </c:pt>
                <c:pt idx="1">
                  <c:v>45</c:v>
                </c:pt>
                <c:pt idx="2">
                  <c:v>36</c:v>
                </c:pt>
                <c:pt idx="3">
                  <c:v>30</c:v>
                </c:pt>
                <c:pt idx="4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D8B-4AD1-A00F-4012006388BA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35-44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dLbl>
              <c:idx val="0"/>
              <c:layout>
                <c:manualLayout>
                  <c:x val="-1.3966480446927503E-3"/>
                  <c:y val="1.0025062656641558E-2"/>
                </c:manualLayout>
              </c:layout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65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D8B-4AD1-A00F-4012006388BA}"/>
                </c:ext>
              </c:extLst>
            </c:dLbl>
            <c:dLbl>
              <c:idx val="1"/>
              <c:layout>
                <c:manualLayout>
                  <c:x val="-4.5308582237276202E-3"/>
                  <c:y val="-2.5248159769502496E-3"/>
                </c:manualLayout>
              </c:layout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83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D8B-4AD1-A00F-4012006388BA}"/>
                </c:ext>
              </c:extLst>
            </c:dLbl>
            <c:dLbl>
              <c:idx val="2"/>
              <c:layout>
                <c:manualLayout>
                  <c:x val="-1.5428012140940484E-3"/>
                  <c:y val="1.0025062656641558E-2"/>
                </c:manualLayout>
              </c:layout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69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D8B-4AD1-A00F-4012006388BA}"/>
                </c:ext>
              </c:extLst>
            </c:dLbl>
            <c:dLbl>
              <c:idx val="3"/>
              <c:layout>
                <c:manualLayout>
                  <c:x val="-7.226738522829612E-3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72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D8B-4AD1-A00F-4012006388BA}"/>
                </c:ext>
              </c:extLst>
            </c:dLbl>
            <c:spPr>
              <a:noFill/>
              <a:ln w="24913">
                <a:noFill/>
              </a:ln>
            </c:spPr>
            <c:txPr>
              <a:bodyPr/>
              <a:lstStyle/>
              <a:p>
                <a:pPr>
                  <a:defRPr sz="1078">
                    <a:latin typeface="Calibri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65</c:v>
                </c:pt>
                <c:pt idx="1">
                  <c:v>83</c:v>
                </c:pt>
                <c:pt idx="2">
                  <c:v>69</c:v>
                </c:pt>
                <c:pt idx="3">
                  <c:v>72</c:v>
                </c:pt>
                <c:pt idx="4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D8B-4AD1-A00F-4012006388BA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45-54</c:v>
                </c:pt>
              </c:strCache>
            </c:strRef>
          </c:tx>
          <c:spPr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94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D8B-4AD1-A00F-4012006388BA}"/>
                </c:ext>
              </c:extLst>
            </c:dLbl>
            <c:dLbl>
              <c:idx val="1"/>
              <c:layout>
                <c:manualLayout>
                  <c:x val="2.7932960893854749E-3"/>
                  <c:y val="5.0125313283208017E-3"/>
                </c:manualLayout>
              </c:layout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82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D8B-4AD1-A00F-4012006388BA}"/>
                </c:ext>
              </c:extLst>
            </c:dLbl>
            <c:dLbl>
              <c:idx val="2"/>
              <c:layout>
                <c:manualLayout>
                  <c:x val="1.2504948752913242E-3"/>
                  <c:y val="-1.855031278987161E-5"/>
                </c:manualLayout>
              </c:layout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103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D8B-4AD1-A00F-4012006388BA}"/>
                </c:ext>
              </c:extLst>
            </c:dLbl>
            <c:dLbl>
              <c:idx val="3"/>
              <c:layout>
                <c:manualLayout>
                  <c:x val="0"/>
                  <c:y val="-1.0043612969431452E-2"/>
                </c:manualLayout>
              </c:layout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78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D8B-4AD1-A00F-4012006388B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General</c:formatCode>
                <c:ptCount val="5"/>
                <c:pt idx="0">
                  <c:v>94</c:v>
                </c:pt>
                <c:pt idx="1">
                  <c:v>82</c:v>
                </c:pt>
                <c:pt idx="2">
                  <c:v>103</c:v>
                </c:pt>
                <c:pt idx="3">
                  <c:v>78</c:v>
                </c:pt>
                <c:pt idx="4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1D8B-4AD1-A00F-4012006388BA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55-64</c:v>
                </c:pt>
              </c:strCache>
            </c:strRef>
          </c:tx>
          <c:spPr>
            <a:gradFill flip="none" rotWithShape="1">
              <a:gsLst>
                <a:gs pos="0">
                  <a:srgbClr val="0099FF">
                    <a:shade val="30000"/>
                    <a:satMod val="115000"/>
                  </a:srgbClr>
                </a:gs>
                <a:gs pos="50000">
                  <a:srgbClr val="0099FF">
                    <a:shade val="67500"/>
                    <a:satMod val="115000"/>
                  </a:srgbClr>
                </a:gs>
                <a:gs pos="100000">
                  <a:srgbClr val="0099FF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dLbl>
              <c:idx val="0"/>
              <c:layout>
                <c:manualLayout>
                  <c:x val="-1.3966480446927375E-3"/>
                  <c:y val="1.2197225346831554E-2"/>
                </c:manualLayout>
              </c:layout>
              <c:tx>
                <c:rich>
                  <a:bodyPr/>
                  <a:lstStyle/>
                  <a:p>
                    <a:pPr>
                      <a:defRPr sz="999">
                        <a:latin typeface="Calibri" pitchFamily="34" charset="0"/>
                      </a:defRPr>
                    </a:pPr>
                    <a:r>
                      <a:rPr lang="en-US" sz="999" dirty="0"/>
                      <a:t>52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D8B-4AD1-A00F-4012006388BA}"/>
                </c:ext>
              </c:extLst>
            </c:dLbl>
            <c:dLbl>
              <c:idx val="1"/>
              <c:layout>
                <c:manualLayout>
                  <c:x val="2.9880570096335211E-3"/>
                  <c:y val="7.5002466796913548E-3"/>
                </c:manualLayout>
              </c:layout>
              <c:tx>
                <c:rich>
                  <a:bodyPr/>
                  <a:lstStyle/>
                  <a:p>
                    <a:pPr>
                      <a:defRPr sz="999">
                        <a:latin typeface="Calibri" pitchFamily="34" charset="0"/>
                      </a:defRPr>
                    </a:pPr>
                    <a:r>
                      <a:rPr lang="en-US" sz="999" dirty="0"/>
                      <a:t>53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D8B-4AD1-A00F-4012006388BA}"/>
                </c:ext>
              </c:extLst>
            </c:dLbl>
            <c:dLbl>
              <c:idx val="2"/>
              <c:layout>
                <c:manualLayout>
                  <c:x val="3.1342101790348834E-3"/>
                  <c:y val="7.5187969924812026E-3"/>
                </c:manualLayout>
              </c:layout>
              <c:tx>
                <c:rich>
                  <a:bodyPr/>
                  <a:lstStyle/>
                  <a:p>
                    <a:pPr>
                      <a:defRPr sz="1049">
                        <a:latin typeface="Calibri" pitchFamily="34" charset="0"/>
                      </a:defRPr>
                    </a:pPr>
                    <a:r>
                      <a:rPr lang="en-US" sz="1049" dirty="0"/>
                      <a:t>61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D8B-4AD1-A00F-4012006388BA}"/>
                </c:ext>
              </c:extLst>
            </c:dLbl>
            <c:dLbl>
              <c:idx val="3"/>
              <c:layout>
                <c:manualLayout>
                  <c:x val="0"/>
                  <c:y val="1.4109345875171634E-2"/>
                </c:manualLayout>
              </c:layout>
              <c:tx>
                <c:rich>
                  <a:bodyPr/>
                  <a:lstStyle/>
                  <a:p>
                    <a:pPr>
                      <a:defRPr sz="1049">
                        <a:latin typeface="Calibri" pitchFamily="34" charset="0"/>
                      </a:defRPr>
                    </a:pPr>
                    <a:r>
                      <a:rPr lang="en-US" sz="1049" dirty="0"/>
                      <a:t>75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D8B-4AD1-A00F-4012006388BA}"/>
                </c:ext>
              </c:extLst>
            </c:dLbl>
            <c:spPr>
              <a:noFill/>
              <a:ln w="24913">
                <a:noFill/>
              </a:ln>
            </c:spPr>
            <c:txPr>
              <a:bodyPr/>
              <a:lstStyle/>
              <a:p>
                <a:pPr>
                  <a:defRPr sz="1049">
                    <a:latin typeface="Calibri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General</c:formatCode>
                <c:ptCount val="5"/>
                <c:pt idx="0">
                  <c:v>52</c:v>
                </c:pt>
                <c:pt idx="1">
                  <c:v>53</c:v>
                </c:pt>
                <c:pt idx="2">
                  <c:v>61</c:v>
                </c:pt>
                <c:pt idx="3">
                  <c:v>75</c:v>
                </c:pt>
                <c:pt idx="4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1D8B-4AD1-A00F-4012006388BA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65 o més</c:v>
                </c:pt>
              </c:strCache>
            </c:strRef>
          </c:tx>
          <c:spPr>
            <a:gradFill flip="none" rotWithShape="1">
              <a:gsLst>
                <a:gs pos="0">
                  <a:srgbClr val="FF99CC">
                    <a:shade val="30000"/>
                    <a:satMod val="115000"/>
                  </a:srgbClr>
                </a:gs>
                <a:gs pos="50000">
                  <a:srgbClr val="FF99CC">
                    <a:shade val="67500"/>
                    <a:satMod val="115000"/>
                  </a:srgbClr>
                </a:gs>
                <a:gs pos="100000">
                  <a:srgbClr val="FF99CC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63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D8B-4AD1-A00F-4012006388BA}"/>
                </c:ext>
              </c:extLst>
            </c:dLbl>
            <c:dLbl>
              <c:idx val="1"/>
              <c:layout>
                <c:manualLayout>
                  <c:x val="5.7813908182636911E-3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59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D8B-4AD1-A00F-4012006388BA}"/>
                </c:ext>
              </c:extLst>
            </c:dLbl>
            <c:dLbl>
              <c:idx val="2"/>
              <c:layout>
                <c:manualLayout>
                  <c:x val="9.8739717591167023E-3"/>
                  <c:y val="-1.9753122964892639E-2"/>
                </c:manualLayout>
              </c:layout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57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D8B-4AD1-A00F-4012006388BA}"/>
                </c:ext>
              </c:extLst>
            </c:dLbl>
            <c:dLbl>
              <c:idx val="3"/>
              <c:layout>
                <c:manualLayout>
                  <c:x val="7.226738522829612E-3"/>
                  <c:y val="1.1287476700137305E-2"/>
                </c:manualLayout>
              </c:layout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74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D8B-4AD1-A00F-4012006388BA}"/>
                </c:ext>
              </c:extLst>
            </c:dLbl>
            <c:spPr>
              <a:noFill/>
              <a:ln w="24913">
                <a:noFill/>
              </a:ln>
            </c:spPr>
            <c:txPr>
              <a:bodyPr/>
              <a:lstStyle/>
              <a:p>
                <a:pPr>
                  <a:defRPr sz="1078">
                    <a:latin typeface="Calibri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General</c:formatCode>
                <c:ptCount val="5"/>
                <c:pt idx="0">
                  <c:v>63</c:v>
                </c:pt>
                <c:pt idx="1">
                  <c:v>59</c:v>
                </c:pt>
                <c:pt idx="2">
                  <c:v>57</c:v>
                </c:pt>
                <c:pt idx="3">
                  <c:v>74</c:v>
                </c:pt>
                <c:pt idx="4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1D8B-4AD1-A00F-4012006388BA}"/>
            </c:ext>
          </c:extLst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8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D8B-4AD1-A00F-4012006388B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14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D8B-4AD1-A00F-4012006388B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10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D8B-4AD1-A00F-4012006388B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 sz="1078">
                        <a:latin typeface="Calibri" pitchFamily="34" charset="0"/>
                      </a:defRPr>
                    </a:pPr>
                    <a:r>
                      <a:rPr lang="en-US" dirty="0"/>
                      <a:t>9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D8B-4AD1-A00F-4012006388BA}"/>
                </c:ext>
              </c:extLst>
            </c:dLbl>
            <c:spPr>
              <a:noFill/>
              <a:ln w="24913">
                <a:noFill/>
              </a:ln>
            </c:spPr>
            <c:txPr>
              <a:bodyPr/>
              <a:lstStyle/>
              <a:p>
                <a:pPr>
                  <a:defRPr sz="1078">
                    <a:latin typeface="Calibri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Hoja1!$H$2:$H$6</c:f>
              <c:numCache>
                <c:formatCode>General</c:formatCode>
                <c:ptCount val="5"/>
                <c:pt idx="0">
                  <c:v>8</c:v>
                </c:pt>
                <c:pt idx="1">
                  <c:v>14</c:v>
                </c:pt>
                <c:pt idx="2">
                  <c:v>10</c:v>
                </c:pt>
                <c:pt idx="3">
                  <c:v>9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1D8B-4AD1-A00F-4012006388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5583728"/>
        <c:axId val="1"/>
      </c:barChart>
      <c:catAx>
        <c:axId val="235583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73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74">
                <a:latin typeface="Calibri" pitchFamily="34" charset="0"/>
              </a:defRPr>
            </a:pPr>
            <a:endParaRPr lang="es-ES"/>
          </a:p>
        </c:txPr>
        <c:crossAx val="235583728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87381786700746178"/>
          <c:y val="3.2894377883815176E-2"/>
          <c:w val="0.11062054939467647"/>
          <c:h val="0.88335800426447642"/>
        </c:manualLayout>
      </c:layout>
      <c:overlay val="0"/>
      <c:txPr>
        <a:bodyPr/>
        <a:lstStyle/>
        <a:p>
          <a:pPr>
            <a:defRPr sz="1373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66"/>
      </a:pPr>
      <a:endParaRPr lang="es-ES"/>
    </a:p>
  </c:txPr>
  <c:externalData r:id="rId1">
    <c:autoUpdate val="0"/>
  </c:externalData>
  <c:userShapes r:id="rId2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96180829182479"/>
          <c:y val="0.15123416549675484"/>
          <c:w val="0.40786125608893814"/>
          <c:h val="0.592821881089119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9537-4A03-A569-BEA07E6C0A5D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9537-4A03-A569-BEA07E6C0A5D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9537-4A03-A569-BEA07E6C0A5D}"/>
              </c:ext>
            </c:extLst>
          </c:dPt>
          <c:dLbls>
            <c:dLbl>
              <c:idx val="0"/>
              <c:layout>
                <c:manualLayout>
                  <c:x val="9.6331149539100793E-3"/>
                  <c:y val="-2.0140818729213333E-2"/>
                </c:manualLayout>
              </c:layout>
              <c:spPr/>
              <c:txPr>
                <a:bodyPr/>
                <a:lstStyle/>
                <a:p>
                  <a:pPr>
                    <a:defRPr sz="1632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537-4A03-A569-BEA07E6C0A5D}"/>
                </c:ext>
              </c:extLst>
            </c:dLbl>
            <c:dLbl>
              <c:idx val="1"/>
              <c:layout>
                <c:manualLayout>
                  <c:x val="-1.0115493008849759E-2"/>
                  <c:y val="-1.2553789339647523E-2"/>
                </c:manualLayout>
              </c:layout>
              <c:spPr/>
              <c:txPr>
                <a:bodyPr/>
                <a:lstStyle/>
                <a:p>
                  <a:pPr>
                    <a:defRPr sz="1632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537-4A03-A569-BEA07E6C0A5D}"/>
                </c:ext>
              </c:extLst>
            </c:dLbl>
            <c:dLbl>
              <c:idx val="2"/>
              <c:layout>
                <c:manualLayout>
                  <c:x val="9.903448238790997E-4"/>
                  <c:y val="1.0931136460891359E-2"/>
                </c:manualLayout>
              </c:layout>
              <c:spPr/>
              <c:txPr>
                <a:bodyPr/>
                <a:lstStyle/>
                <a:p>
                  <a:pPr>
                    <a:defRPr sz="1632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537-4A03-A569-BEA07E6C0A5D}"/>
                </c:ext>
              </c:extLst>
            </c:dLbl>
            <c:spPr>
              <a:noFill/>
              <a:ln w="22754">
                <a:noFill/>
              </a:ln>
            </c:spPr>
            <c:txPr>
              <a:bodyPr/>
              <a:lstStyle/>
              <a:p>
                <a:pPr>
                  <a:defRPr sz="1632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307</c:v>
                </c:pt>
                <c:pt idx="1">
                  <c:v>31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537-4A03-A569-BEA07E6C0A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0">
          <a:noFill/>
        </a:ln>
      </c:spPr>
    </c:plotArea>
    <c:legend>
      <c:legendPos val="r"/>
      <c:layout>
        <c:manualLayout>
          <c:xMode val="edge"/>
          <c:yMode val="edge"/>
          <c:x val="0.72758981708862414"/>
          <c:y val="0.19779233889470108"/>
          <c:w val="0.13369338821548526"/>
          <c:h val="0.52299671457151775"/>
        </c:manualLayout>
      </c:layout>
      <c:overlay val="0"/>
      <c:txPr>
        <a:bodyPr/>
        <a:lstStyle/>
        <a:p>
          <a:pPr>
            <a:defRPr sz="1632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611"/>
      </a:pPr>
      <a:endParaRPr lang="es-ES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959247029605166E-2"/>
          <c:y val="3.1121606606478606E-2"/>
          <c:w val="0.77871746676826692"/>
          <c:h val="0.875208749529928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Sí</c:v>
                </c:pt>
              </c:strCache>
            </c:strRef>
          </c:tx>
          <c:spPr>
            <a:gradFill flip="none" rotWithShape="1">
              <a:gsLst>
                <a:gs pos="0">
                  <a:srgbClr val="009999">
                    <a:shade val="30000"/>
                    <a:satMod val="115000"/>
                  </a:srgbClr>
                </a:gs>
                <a:gs pos="50000">
                  <a:srgbClr val="009999">
                    <a:shade val="67500"/>
                    <a:satMod val="115000"/>
                  </a:srgbClr>
                </a:gs>
                <a:gs pos="100000">
                  <a:srgbClr val="0099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271</c:v>
                </c:pt>
                <c:pt idx="1">
                  <c:v>255</c:v>
                </c:pt>
                <c:pt idx="2">
                  <c:v>256</c:v>
                </c:pt>
                <c:pt idx="3">
                  <c:v>280</c:v>
                </c:pt>
                <c:pt idx="4">
                  <c:v>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22-4B62-878C-F53F1D9CC803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32</c:v>
                </c:pt>
                <c:pt idx="1">
                  <c:v>31</c:v>
                </c:pt>
                <c:pt idx="2">
                  <c:v>36</c:v>
                </c:pt>
                <c:pt idx="3">
                  <c:v>29</c:v>
                </c:pt>
                <c:pt idx="4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22-4B62-878C-F53F1D9CC803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74</c:v>
                </c:pt>
                <c:pt idx="1">
                  <c:v>91</c:v>
                </c:pt>
                <c:pt idx="2">
                  <c:v>86</c:v>
                </c:pt>
                <c:pt idx="3">
                  <c:v>65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22-4B62-878C-F53F1D9CC8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621296"/>
        <c:axId val="1"/>
      </c:barChart>
      <c:catAx>
        <c:axId val="213621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80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81">
                <a:latin typeface="Calibri" pitchFamily="34" charset="0"/>
              </a:defRPr>
            </a:pPr>
            <a:endParaRPr lang="es-ES"/>
          </a:p>
        </c:txPr>
        <c:crossAx val="213621296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617859312088606"/>
          <c:y val="0.17776343841496348"/>
          <c:w val="0.11134127605777022"/>
          <c:h val="0.54182267830239628"/>
        </c:manualLayout>
      </c:layout>
      <c:overlay val="0"/>
      <c:txPr>
        <a:bodyPr/>
        <a:lstStyle/>
        <a:p>
          <a:pPr>
            <a:defRPr sz="1281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75"/>
      </a:pPr>
      <a:endParaRPr lang="es-ES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69630358705187"/>
          <c:y val="0.14028095550761041"/>
          <c:w val="0.43224956255468105"/>
          <c:h val="0.6509148979934323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A418-476C-897A-8E4BCC514024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A418-476C-897A-8E4BCC514024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A418-476C-897A-8E4BCC514024}"/>
              </c:ext>
            </c:extLst>
          </c:dPt>
          <c:dLbls>
            <c:dLbl>
              <c:idx val="0"/>
              <c:layout>
                <c:manualLayout>
                  <c:x val="2.492235345581803E-2"/>
                  <c:y val="-9.1740943614076614E-3"/>
                </c:manualLayout>
              </c:layout>
              <c:spPr/>
              <c:txPr>
                <a:bodyPr/>
                <a:lstStyle/>
                <a:p>
                  <a:pPr>
                    <a:defRPr sz="1583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18-476C-897A-8E4BCC514024}"/>
                </c:ext>
              </c:extLst>
            </c:dLbl>
            <c:dLbl>
              <c:idx val="1"/>
              <c:layout>
                <c:manualLayout>
                  <c:x val="5.852909011373553E-3"/>
                  <c:y val="-3.6838335715498583E-3"/>
                </c:manualLayout>
              </c:layout>
              <c:spPr/>
              <c:txPr>
                <a:bodyPr/>
                <a:lstStyle/>
                <a:p>
                  <a:pPr>
                    <a:defRPr sz="1583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18-476C-897A-8E4BCC514024}"/>
                </c:ext>
              </c:extLst>
            </c:dLbl>
            <c:dLbl>
              <c:idx val="2"/>
              <c:layout>
                <c:manualLayout>
                  <c:x val="1.9346347331583563E-2"/>
                  <c:y val="-1.1576845124021622E-2"/>
                </c:manualLayout>
              </c:layout>
              <c:spPr/>
              <c:txPr>
                <a:bodyPr/>
                <a:lstStyle/>
                <a:p>
                  <a:pPr>
                    <a:defRPr sz="1583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18-476C-897A-8E4BCC514024}"/>
                </c:ext>
              </c:extLst>
            </c:dLbl>
            <c:spPr>
              <a:noFill/>
              <a:ln w="22395">
                <a:noFill/>
              </a:ln>
            </c:spPr>
            <c:txPr>
              <a:bodyPr/>
              <a:lstStyle/>
              <a:p>
                <a:pPr>
                  <a:defRPr sz="1583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322</c:v>
                </c:pt>
                <c:pt idx="1">
                  <c:v>27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18-476C-897A-8E4BCC5140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4">
          <a:noFill/>
        </a:ln>
      </c:spPr>
    </c:plotArea>
    <c:legend>
      <c:legendPos val="r"/>
      <c:layout>
        <c:manualLayout>
          <c:xMode val="edge"/>
          <c:yMode val="edge"/>
          <c:x val="0.67440469417762572"/>
          <c:y val="0.19930754143096735"/>
          <c:w val="0.12422464992922999"/>
          <c:h val="0.55200469977353928"/>
        </c:manualLayout>
      </c:layout>
      <c:overlay val="0"/>
      <c:txPr>
        <a:bodyPr/>
        <a:lstStyle/>
        <a:p>
          <a:pPr>
            <a:defRPr sz="1583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583"/>
      </a:pPr>
      <a:endParaRPr lang="es-ES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08858106669855E-2"/>
          <c:y val="2.7958816755516348E-2"/>
          <c:w val="0.77596874587603926"/>
          <c:h val="0.878497549771448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Sí</c:v>
                </c:pt>
              </c:strCache>
            </c:strRef>
          </c:tx>
          <c:spPr>
            <a:gradFill flip="none" rotWithShape="1">
              <a:gsLst>
                <a:gs pos="0">
                  <a:srgbClr val="009999">
                    <a:shade val="30000"/>
                    <a:satMod val="115000"/>
                  </a:srgbClr>
                </a:gs>
                <a:gs pos="50000">
                  <a:srgbClr val="009999">
                    <a:shade val="67500"/>
                    <a:satMod val="115000"/>
                  </a:srgbClr>
                </a:gs>
                <a:gs pos="100000">
                  <a:srgbClr val="0099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302</c:v>
                </c:pt>
                <c:pt idx="1">
                  <c:v>299</c:v>
                </c:pt>
                <c:pt idx="2">
                  <c:v>285</c:v>
                </c:pt>
                <c:pt idx="3">
                  <c:v>316</c:v>
                </c:pt>
                <c:pt idx="4">
                  <c:v>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B4-4362-A0A3-8ABE9C2233C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16</c:v>
                </c:pt>
                <c:pt idx="1">
                  <c:v>16</c:v>
                </c:pt>
                <c:pt idx="2">
                  <c:v>22</c:v>
                </c:pt>
                <c:pt idx="3">
                  <c:v>16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B4-4362-A0A3-8ABE9C2233CA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59</c:v>
                </c:pt>
                <c:pt idx="1">
                  <c:v>62</c:v>
                </c:pt>
                <c:pt idx="2">
                  <c:v>71</c:v>
                </c:pt>
                <c:pt idx="3">
                  <c:v>42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B4-4362-A0A3-8ABE9C2233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966000"/>
        <c:axId val="1"/>
      </c:barChart>
      <c:catAx>
        <c:axId val="236966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Calibri" pitchFamily="34" charset="0"/>
              </a:defRPr>
            </a:pPr>
            <a:endParaRPr lang="es-ES"/>
          </a:p>
        </c:txPr>
        <c:crossAx val="236966000"/>
        <c:crosses val="autoZero"/>
        <c:crossBetween val="between"/>
      </c:valAx>
      <c:spPr>
        <a:noFill/>
        <a:ln w="25370">
          <a:noFill/>
        </a:ln>
      </c:spPr>
    </c:plotArea>
    <c:legend>
      <c:legendPos val="r"/>
      <c:layout>
        <c:manualLayout>
          <c:xMode val="edge"/>
          <c:yMode val="edge"/>
          <c:x val="0.86246873067568131"/>
          <c:y val="0.20654754313902851"/>
          <c:w val="0.11220601613280012"/>
          <c:h val="0.58980895749613227"/>
        </c:manualLayout>
      </c:layout>
      <c:overlay val="0"/>
      <c:txPr>
        <a:bodyPr/>
        <a:lstStyle/>
        <a:p>
          <a:pPr>
            <a:defRPr sz="1800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es-ES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46347331583553"/>
          <c:y val="0.1835876019013104"/>
          <c:w val="0.37389621609798818"/>
          <c:h val="0.5500984540509682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734F-4C3B-A006-B90D99BFF7D2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FF9933">
                      <a:shade val="30000"/>
                      <a:satMod val="115000"/>
                    </a:srgbClr>
                  </a:gs>
                  <a:gs pos="50000">
                    <a:srgbClr val="FF9933">
                      <a:shade val="67500"/>
                      <a:satMod val="115000"/>
                    </a:srgbClr>
                  </a:gs>
                  <a:gs pos="100000">
                    <a:srgbClr val="FF9933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734F-4C3B-A006-B90D99BFF7D2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FFFFFF">
                      <a:lumMod val="50000"/>
                      <a:shade val="30000"/>
                      <a:satMod val="115000"/>
                    </a:srgbClr>
                  </a:gs>
                  <a:gs pos="50000">
                    <a:srgbClr val="FFFFFF">
                      <a:lumMod val="50000"/>
                      <a:shade val="67500"/>
                      <a:satMod val="115000"/>
                    </a:srgbClr>
                  </a:gs>
                  <a:gs pos="100000">
                    <a:srgbClr val="FFFFFF">
                      <a:lumMod val="50000"/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734F-4C3B-A006-B90D99BFF7D2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CCFF">
                      <a:shade val="30000"/>
                      <a:satMod val="115000"/>
                    </a:srgbClr>
                  </a:gs>
                  <a:gs pos="50000">
                    <a:srgbClr val="00CCFF">
                      <a:shade val="67500"/>
                      <a:satMod val="115000"/>
                    </a:srgbClr>
                  </a:gs>
                  <a:gs pos="100000">
                    <a:srgbClr val="00CCFF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734F-4C3B-A006-B90D99BFF7D2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FAE148">
                      <a:shade val="30000"/>
                      <a:satMod val="115000"/>
                    </a:srgbClr>
                  </a:gs>
                  <a:gs pos="50000">
                    <a:srgbClr val="FAE148">
                      <a:shade val="67500"/>
                      <a:satMod val="115000"/>
                    </a:srgbClr>
                  </a:gs>
                  <a:gs pos="100000">
                    <a:srgbClr val="FAE148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734F-4C3B-A006-B90D99BFF7D2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CC">
                      <a:shade val="30000"/>
                      <a:satMod val="115000"/>
                    </a:srgbClr>
                  </a:gs>
                  <a:gs pos="50000">
                    <a:srgbClr val="FF99CC">
                      <a:shade val="67500"/>
                      <a:satMod val="115000"/>
                    </a:srgbClr>
                  </a:gs>
                  <a:gs pos="100000">
                    <a:srgbClr val="FF99CC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734F-4C3B-A006-B90D99BFF7D2}"/>
              </c:ext>
            </c:extLst>
          </c:dPt>
          <c:dPt>
            <c:idx val="6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6-734F-4C3B-A006-B90D99BFF7D2}"/>
              </c:ext>
            </c:extLst>
          </c:dPt>
          <c:dPt>
            <c:idx val="7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7-734F-4C3B-A006-B90D99BFF7D2}"/>
              </c:ext>
            </c:extLst>
          </c:dPt>
          <c:dPt>
            <c:idx val="8"/>
            <c:bubble3D val="0"/>
            <c:spPr>
              <a:gradFill flip="none" rotWithShape="1">
                <a:gsLst>
                  <a:gs pos="0">
                    <a:srgbClr val="996633">
                      <a:shade val="30000"/>
                      <a:satMod val="115000"/>
                    </a:srgbClr>
                  </a:gs>
                  <a:gs pos="50000">
                    <a:srgbClr val="996633">
                      <a:shade val="67500"/>
                      <a:satMod val="115000"/>
                    </a:srgbClr>
                  </a:gs>
                  <a:gs pos="100000">
                    <a:srgbClr val="996633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8-734F-4C3B-A006-B90D99BFF7D2}"/>
              </c:ext>
            </c:extLst>
          </c:dPt>
          <c:dPt>
            <c:idx val="9"/>
            <c:bubble3D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9-734F-4C3B-A006-B90D99BFF7D2}"/>
              </c:ext>
            </c:extLst>
          </c:dPt>
          <c:dPt>
            <c:idx val="10"/>
            <c:bubble3D val="0"/>
            <c:spPr>
              <a:solidFill>
                <a:schemeClr val="tx1">
                  <a:lumMod val="95000"/>
                  <a:lumOff val="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A-734F-4C3B-A006-B90D99BFF7D2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B-734F-4C3B-A006-B90D99BFF7D2}"/>
              </c:ext>
            </c:extLst>
          </c:dPt>
          <c:dLbls>
            <c:dLbl>
              <c:idx val="0"/>
              <c:layout>
                <c:manualLayout>
                  <c:x val="-2.1675962379702606E-3"/>
                  <c:y val="-9.3503191108339559E-3"/>
                </c:manualLayout>
              </c:layout>
              <c:spPr/>
              <c:txPr>
                <a:bodyPr/>
                <a:lstStyle/>
                <a:p>
                  <a:pPr>
                    <a:defRPr sz="123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34F-4C3B-A006-B90D99BFF7D2}"/>
                </c:ext>
              </c:extLst>
            </c:dLbl>
            <c:dLbl>
              <c:idx val="1"/>
              <c:layout>
                <c:manualLayout>
                  <c:x val="6.6694006999125114E-3"/>
                  <c:y val="2.9294384209250981E-2"/>
                </c:manualLayout>
              </c:layout>
              <c:spPr/>
              <c:txPr>
                <a:bodyPr/>
                <a:lstStyle/>
                <a:p>
                  <a:pPr>
                    <a:defRPr sz="123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4F-4C3B-A006-B90D99BFF7D2}"/>
                </c:ext>
              </c:extLst>
            </c:dLbl>
            <c:dLbl>
              <c:idx val="2"/>
              <c:layout>
                <c:manualLayout>
                  <c:x val="7.2904636920385121E-3"/>
                  <c:y val="-1.2209010275327035E-3"/>
                </c:manualLayout>
              </c:layout>
              <c:spPr/>
              <c:txPr>
                <a:bodyPr/>
                <a:lstStyle/>
                <a:p>
                  <a:pPr>
                    <a:defRPr sz="123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4F-4C3B-A006-B90D99BFF7D2}"/>
                </c:ext>
              </c:extLst>
            </c:dLbl>
            <c:dLbl>
              <c:idx val="3"/>
              <c:layout>
                <c:manualLayout>
                  <c:x val="2.1811023622047274E-3"/>
                  <c:y val="4.6853766370258691E-4"/>
                </c:manualLayout>
              </c:layout>
              <c:spPr/>
              <c:txPr>
                <a:bodyPr/>
                <a:lstStyle/>
                <a:p>
                  <a:pPr>
                    <a:defRPr sz="123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4F-4C3B-A006-B90D99BFF7D2}"/>
                </c:ext>
              </c:extLst>
            </c:dLbl>
            <c:dLbl>
              <c:idx val="4"/>
              <c:layout>
                <c:manualLayout>
                  <c:x val="2.910378390201225E-3"/>
                  <c:y val="-1.597388417401412E-2"/>
                </c:manualLayout>
              </c:layout>
              <c:spPr/>
              <c:txPr>
                <a:bodyPr/>
                <a:lstStyle/>
                <a:p>
                  <a:pPr>
                    <a:defRPr sz="123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34F-4C3B-A006-B90D99BFF7D2}"/>
                </c:ext>
              </c:extLst>
            </c:dLbl>
            <c:dLbl>
              <c:idx val="5"/>
              <c:layout>
                <c:manualLayout>
                  <c:x val="1.8877405949256369E-3"/>
                  <c:y val="-1.5822800085340811E-3"/>
                </c:manualLayout>
              </c:layout>
              <c:spPr/>
              <c:txPr>
                <a:bodyPr/>
                <a:lstStyle/>
                <a:p>
                  <a:pPr>
                    <a:defRPr sz="123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4F-4C3B-A006-B90D99BFF7D2}"/>
                </c:ext>
              </c:extLst>
            </c:dLbl>
            <c:dLbl>
              <c:idx val="6"/>
              <c:layout>
                <c:manualLayout>
                  <c:x val="-3.8334973753280841E-3"/>
                  <c:y val="2.4406757626045834E-3"/>
                </c:manualLayout>
              </c:layout>
              <c:spPr/>
              <c:txPr>
                <a:bodyPr/>
                <a:lstStyle/>
                <a:p>
                  <a:pPr>
                    <a:defRPr sz="123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4F-4C3B-A006-B90D99BFF7D2}"/>
                </c:ext>
              </c:extLst>
            </c:dLbl>
            <c:dLbl>
              <c:idx val="7"/>
              <c:layout>
                <c:manualLayout>
                  <c:x val="2.4565288713910803E-3"/>
                  <c:y val="-4.4488552202529323E-4"/>
                </c:manualLayout>
              </c:layout>
              <c:spPr/>
              <c:txPr>
                <a:bodyPr/>
                <a:lstStyle/>
                <a:p>
                  <a:pPr>
                    <a:defRPr sz="123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4F-4C3B-A006-B90D99BFF7D2}"/>
                </c:ext>
              </c:extLst>
            </c:dLbl>
            <c:dLbl>
              <c:idx val="8"/>
              <c:layout>
                <c:manualLayout>
                  <c:x val="-3.8334973753280841E-3"/>
                  <c:y val="-4.0795921920257928E-3"/>
                </c:manualLayout>
              </c:layout>
              <c:spPr/>
              <c:txPr>
                <a:bodyPr/>
                <a:lstStyle/>
                <a:p>
                  <a:pPr>
                    <a:defRPr sz="123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34F-4C3B-A006-B90D99BFF7D2}"/>
                </c:ext>
              </c:extLst>
            </c:dLbl>
            <c:dLbl>
              <c:idx val="9"/>
              <c:layout>
                <c:manualLayout>
                  <c:x val="1.3297244094488201E-3"/>
                  <c:y val="-2.1753856184037475E-2"/>
                </c:manualLayout>
              </c:layout>
              <c:spPr/>
              <c:txPr>
                <a:bodyPr/>
                <a:lstStyle/>
                <a:p>
                  <a:pPr>
                    <a:defRPr sz="123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34F-4C3B-A006-B90D99BFF7D2}"/>
                </c:ext>
              </c:extLst>
            </c:dLbl>
            <c:dLbl>
              <c:idx val="10"/>
              <c:layout>
                <c:manualLayout>
                  <c:x val="3.329143403967322E-3"/>
                  <c:y val="-1.8998704340347561E-2"/>
                </c:manualLayout>
              </c:layout>
              <c:spPr/>
              <c:txPr>
                <a:bodyPr/>
                <a:lstStyle/>
                <a:p>
                  <a:pPr>
                    <a:defRPr sz="123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34F-4C3B-A006-B90D99BFF7D2}"/>
                </c:ext>
              </c:extLst>
            </c:dLbl>
            <c:dLbl>
              <c:idx val="11"/>
              <c:layout>
                <c:manualLayout>
                  <c:x val="1.3510814952276219E-2"/>
                  <c:y val="-1.2498138097408755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34F-4C3B-A006-B90D99BFF7D2}"/>
                </c:ext>
              </c:extLst>
            </c:dLbl>
            <c:spPr>
              <a:noFill/>
              <a:ln w="22341">
                <a:noFill/>
              </a:ln>
            </c:spPr>
            <c:txPr>
              <a:bodyPr/>
              <a:lstStyle/>
              <a:p>
                <a:pPr>
                  <a:defRPr sz="1231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Hoja1!$A$2:$A$11</c:f>
              <c:strCache>
                <c:ptCount val="10"/>
                <c:pt idx="0">
                  <c:v>Tracte positiu/ satisfets amb l'HOUB</c:v>
                </c:pt>
                <c:pt idx="1">
                  <c:v>Manca de puntualitat</c:v>
                </c:pt>
                <c:pt idx="2">
                  <c:v>Altres</c:v>
                </c:pt>
                <c:pt idx="3">
                  <c:v>Problemes amb Qmatic</c:v>
                </c:pt>
                <c:pt idx="4">
                  <c:v>Manca d'espai</c:v>
                </c:pt>
                <c:pt idx="5">
                  <c:v>Manca accessibilitat telefònica</c:v>
                </c:pt>
                <c:pt idx="6">
                  <c:v>Lentitud del tractament</c:v>
                </c:pt>
                <c:pt idx="7">
                  <c:v>Preus elevats</c:v>
                </c:pt>
                <c:pt idx="8">
                  <c:v>Descoordinació entre departaments</c:v>
                </c:pt>
                <c:pt idx="9">
                  <c:v>Manca d'agilitat administrativa</c:v>
                </c:pt>
              </c:strCache>
            </c:strRef>
          </c:cat>
          <c:val>
            <c:numRef>
              <c:f>Hoja1!$B$2:$B$11</c:f>
              <c:numCache>
                <c:formatCode>General</c:formatCode>
                <c:ptCount val="10"/>
                <c:pt idx="0">
                  <c:v>20</c:v>
                </c:pt>
                <c:pt idx="1">
                  <c:v>19</c:v>
                </c:pt>
                <c:pt idx="2">
                  <c:v>12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5</c:v>
                </c:pt>
                <c:pt idx="7">
                  <c:v>4</c:v>
                </c:pt>
                <c:pt idx="8">
                  <c:v>2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34F-4C3B-A006-B90D99BFF7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56878643314239807"/>
          <c:y val="6.7372058919681302E-2"/>
          <c:w val="0.40054540352267287"/>
          <c:h val="0.83351547248764724"/>
        </c:manualLayout>
      </c:layout>
      <c:overlay val="0"/>
      <c:txPr>
        <a:bodyPr/>
        <a:lstStyle/>
        <a:p>
          <a:pPr>
            <a:defRPr sz="1231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582"/>
      </a:pPr>
      <a:endParaRPr lang="es-ES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33552055993009E-2"/>
          <c:y val="2.8744341866487208E-2"/>
          <c:w val="0.69144641294838238"/>
          <c:h val="0.884741092874317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Problemes amb Qmatic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6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EA-4CDA-902A-CA6560EDC2D3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Satisfets amb l'HOUB</c:v>
                </c:pt>
              </c:strCache>
            </c:strRef>
          </c:tx>
          <c:spPr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17</c:v>
                </c:pt>
                <c:pt idx="1">
                  <c:v>24</c:v>
                </c:pt>
                <c:pt idx="2">
                  <c:v>15</c:v>
                </c:pt>
                <c:pt idx="3">
                  <c:v>23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EA-4CDA-902A-CA6560EDC2D3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Preus cars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10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EA-4CDA-902A-CA6560EDC2D3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Manca de puntualitat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General</c:formatCode>
                <c:ptCount val="5"/>
                <c:pt idx="0">
                  <c:v>20</c:v>
                </c:pt>
                <c:pt idx="1">
                  <c:v>16</c:v>
                </c:pt>
                <c:pt idx="2">
                  <c:v>30</c:v>
                </c:pt>
                <c:pt idx="3">
                  <c:v>16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EA-4CDA-902A-CA6560EDC2D3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Manca d'espai</c:v>
                </c:pt>
              </c:strCache>
            </c:strRef>
          </c:tx>
          <c:spPr>
            <a:gradFill flip="none" rotWithShape="1">
              <a:gsLst>
                <a:gs pos="0">
                  <a:srgbClr val="FAE148">
                    <a:shade val="30000"/>
                    <a:satMod val="115000"/>
                  </a:srgbClr>
                </a:gs>
                <a:gs pos="50000">
                  <a:srgbClr val="FAE148">
                    <a:shade val="67500"/>
                    <a:satMod val="115000"/>
                  </a:srgbClr>
                </a:gs>
                <a:gs pos="100000">
                  <a:srgbClr val="FAE148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2</c:v>
                </c:pt>
                <c:pt idx="3">
                  <c:v>5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EEA-4CDA-902A-CA6560EDC2D3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Descoordinació interdepartamental</c:v>
                </c:pt>
              </c:strCache>
            </c:strRef>
          </c:tx>
          <c:spPr>
            <a:gradFill flip="none" rotWithShape="1">
              <a:gsLst>
                <a:gs pos="0">
                  <a:srgbClr val="996633">
                    <a:shade val="30000"/>
                    <a:satMod val="115000"/>
                  </a:srgbClr>
                </a:gs>
                <a:gs pos="50000">
                  <a:srgbClr val="996633">
                    <a:shade val="67500"/>
                    <a:satMod val="115000"/>
                  </a:srgbClr>
                </a:gs>
                <a:gs pos="100000">
                  <a:srgbClr val="9966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7</c:v>
                </c:pt>
                <c:pt idx="3">
                  <c:v>7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EEA-4CDA-902A-CA6560EDC2D3}"/>
            </c:ext>
          </c:extLst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Manca accessibilitat telefònica</c:v>
                </c:pt>
              </c:strCache>
            </c:strRef>
          </c:tx>
          <c:spPr>
            <a:gradFill flip="none" rotWithShape="1">
              <a:gsLst>
                <a:gs pos="0">
                  <a:srgbClr val="FF99CC">
                    <a:shade val="30000"/>
                    <a:satMod val="115000"/>
                  </a:srgbClr>
                </a:gs>
                <a:gs pos="50000">
                  <a:srgbClr val="FF99CC">
                    <a:shade val="67500"/>
                    <a:satMod val="115000"/>
                  </a:srgbClr>
                </a:gs>
                <a:gs pos="100000">
                  <a:srgbClr val="FF99CC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Hoja1!$H$2:$H$6</c:f>
              <c:numCache>
                <c:formatCode>General</c:formatCode>
                <c:ptCount val="5"/>
                <c:pt idx="0">
                  <c:v>8</c:v>
                </c:pt>
                <c:pt idx="1">
                  <c:v>29</c:v>
                </c:pt>
                <c:pt idx="2">
                  <c:v>12</c:v>
                </c:pt>
                <c:pt idx="3">
                  <c:v>13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EEA-4CDA-902A-CA6560EDC2D3}"/>
            </c:ext>
          </c:extLst>
        </c:ser>
        <c:ser>
          <c:idx val="7"/>
          <c:order val="7"/>
          <c:tx>
            <c:strRef>
              <c:f>Hoja1!$I$1</c:f>
              <c:strCache>
                <c:ptCount val="1"/>
                <c:pt idx="0">
                  <c:v>Lentitud del tractament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Hoja1!$I$2:$I$6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EEA-4CDA-902A-CA6560EDC2D3}"/>
            </c:ext>
          </c:extLst>
        </c:ser>
        <c:ser>
          <c:idx val="8"/>
          <c:order val="8"/>
          <c:tx>
            <c:strRef>
              <c:f>Hoja1!$J$1</c:f>
              <c:strCache>
                <c:ptCount val="1"/>
                <c:pt idx="0">
                  <c:v>Massa cues</c:v>
                </c:pt>
              </c:strCache>
            </c:strRef>
          </c:tx>
          <c:spPr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Hoja1!$J$2:$J$6</c:f>
              <c:numCache>
                <c:formatCode>General</c:formatCode>
                <c:ptCount val="5"/>
                <c:pt idx="0">
                  <c:v>13</c:v>
                </c:pt>
                <c:pt idx="1">
                  <c:v>8</c:v>
                </c:pt>
                <c:pt idx="2">
                  <c:v>6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EEA-4CDA-902A-CA6560EDC2D3}"/>
            </c:ext>
          </c:extLst>
        </c:ser>
        <c:ser>
          <c:idx val="9"/>
          <c:order val="9"/>
          <c:tx>
            <c:strRef>
              <c:f>Hoja1!$K$1</c:f>
              <c:strCache>
                <c:ptCount val="1"/>
                <c:pt idx="0">
                  <c:v>Falta de personal</c:v>
                </c:pt>
              </c:strCache>
            </c:strRef>
          </c:tx>
          <c:invertIfNegative val="0"/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Hoja1!$K$2:$K$6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EEA-4CDA-902A-CA6560EDC2D3}"/>
            </c:ext>
          </c:extLst>
        </c:ser>
        <c:ser>
          <c:idx val="10"/>
          <c:order val="10"/>
          <c:tx>
            <c:strRef>
              <c:f>Hoja1!$L$1</c:f>
              <c:strCache>
                <c:ptCount val="1"/>
                <c:pt idx="0">
                  <c:v>Falta d'informació/mala gestió /ineficàcia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Hoja1!$L$2:$L$6</c:f>
              <c:numCache>
                <c:formatCode>General</c:formatCode>
                <c:ptCount val="5"/>
                <c:pt idx="0">
                  <c:v>10</c:v>
                </c:pt>
                <c:pt idx="1">
                  <c:v>5</c:v>
                </c:pt>
                <c:pt idx="2">
                  <c:v>4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EEA-4CDA-902A-CA6560EDC2D3}"/>
            </c:ext>
          </c:extLst>
        </c:ser>
        <c:ser>
          <c:idx val="11"/>
          <c:order val="11"/>
          <c:tx>
            <c:strRef>
              <c:f>Hoja1!$M$1</c:f>
              <c:strCache>
                <c:ptCount val="1"/>
                <c:pt idx="0">
                  <c:v>Altres</c:v>
                </c:pt>
              </c:strCache>
            </c:strRef>
          </c:tx>
          <c:spPr>
            <a:gradFill flip="none" rotWithShape="1">
              <a:gsLst>
                <a:gs pos="0">
                  <a:srgbClr val="FFFFFF">
                    <a:lumMod val="50000"/>
                    <a:shade val="30000"/>
                    <a:satMod val="115000"/>
                  </a:srgbClr>
                </a:gs>
                <a:gs pos="50000">
                  <a:srgbClr val="FFFFFF">
                    <a:lumMod val="50000"/>
                    <a:shade val="67500"/>
                    <a:satMod val="115000"/>
                  </a:srgbClr>
                </a:gs>
                <a:gs pos="100000">
                  <a:srgbClr val="FFFFFF">
                    <a:lumMod val="50000"/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Hoja1!$M$2:$M$6</c:f>
              <c:numCache>
                <c:formatCode>General</c:formatCode>
                <c:ptCount val="5"/>
                <c:pt idx="0">
                  <c:v>18</c:v>
                </c:pt>
                <c:pt idx="1">
                  <c:v>26</c:v>
                </c:pt>
                <c:pt idx="2">
                  <c:v>34</c:v>
                </c:pt>
                <c:pt idx="3">
                  <c:v>19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EEA-4CDA-902A-CA6560EDC2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131248"/>
        <c:axId val="1"/>
      </c:barChart>
      <c:catAx>
        <c:axId val="240131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45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70">
                <a:latin typeface="Calibri" pitchFamily="34" charset="0"/>
              </a:defRPr>
            </a:pPr>
            <a:endParaRPr lang="es-ES"/>
          </a:p>
        </c:txPr>
        <c:crossAx val="240131248"/>
        <c:crosses val="autoZero"/>
        <c:crossBetween val="between"/>
      </c:valAx>
      <c:spPr>
        <a:noFill/>
        <a:ln w="25378">
          <a:noFill/>
        </a:ln>
      </c:spPr>
    </c:plotArea>
    <c:legend>
      <c:legendPos val="r"/>
      <c:layout>
        <c:manualLayout>
          <c:xMode val="edge"/>
          <c:yMode val="edge"/>
          <c:x val="0.74991461510349178"/>
          <c:y val="6.5314825337554464E-2"/>
          <c:w val="0.2487174546219697"/>
          <c:h val="0.77409295487548591"/>
        </c:manualLayout>
      </c:layout>
      <c:overlay val="0"/>
      <c:txPr>
        <a:bodyPr/>
        <a:lstStyle/>
        <a:p>
          <a:pPr>
            <a:defRPr sz="899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344"/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69641294838142"/>
          <c:y val="0.16134570523389508"/>
          <c:w val="0.4350115118137744"/>
          <c:h val="0.617248866333687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56A1-4164-A416-A6ECB20E68BC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56A1-4164-A416-A6ECB20E68BC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56A1-4164-A416-A6ECB20E68BC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56A1-4164-A416-A6ECB20E68BC}"/>
              </c:ext>
            </c:extLst>
          </c:dPt>
          <c:dLbls>
            <c:dLbl>
              <c:idx val="0"/>
              <c:layout>
                <c:manualLayout>
                  <c:x val="-7.5950511249461307E-4"/>
                  <c:y val="3.2340119647206282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A1-4164-A416-A6ECB20E68BC}"/>
                </c:ext>
              </c:extLst>
            </c:dLbl>
            <c:dLbl>
              <c:idx val="1"/>
              <c:layout>
                <c:manualLayout>
                  <c:x val="2.3574388106445913E-3"/>
                  <c:y val="2.8301056962474286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1-4164-A416-A6ECB20E68BC}"/>
                </c:ext>
              </c:extLst>
            </c:dLbl>
            <c:dLbl>
              <c:idx val="2"/>
              <c:layout>
                <c:manualLayout>
                  <c:x val="5.3018709529222812E-3"/>
                  <c:y val="-2.6432101392731312E-3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A1-4164-A416-A6ECB20E68BC}"/>
                </c:ext>
              </c:extLst>
            </c:dLbl>
            <c:spPr>
              <a:noFill/>
              <a:ln w="25539">
                <a:noFill/>
              </a:ln>
            </c:spPr>
            <c:txPr>
              <a:bodyPr/>
              <a:lstStyle/>
              <a:p>
                <a:pPr>
                  <a:defRPr sz="1799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3"/>
                <c:pt idx="0">
                  <c:v>51</c:v>
                </c:pt>
                <c:pt idx="1">
                  <c:v>33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1-4164-A416-A6ECB20E68BC}"/>
            </c:ext>
          </c:extLst>
        </c:ser>
        <c:ser>
          <c:idx val="1"/>
          <c:order val="1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56A1-4164-A416-A6ECB20E68BC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6-56A1-4164-A416-A6ECB20E68BC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7-56A1-4164-A416-A6ECB20E68BC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8-56A1-4164-A416-A6ECB20E68BC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405" b="1">
                      <a:latin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A1-4164-A416-A6ECB20E68BC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405" b="1">
                      <a:latin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6A1-4164-A416-A6ECB20E68BC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405" b="1">
                      <a:latin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A1-4164-A416-A6ECB20E68BC}"/>
                </c:ext>
              </c:extLst>
            </c:dLbl>
            <c:spPr>
              <a:noFill/>
              <a:ln w="25539">
                <a:noFill/>
              </a:ln>
            </c:spPr>
            <c:txPr>
              <a:bodyPr/>
              <a:lstStyle/>
              <a:p>
                <a:pPr>
                  <a:defRPr sz="1405" b="1">
                    <a:latin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3"/>
                <c:pt idx="0">
                  <c:v>51</c:v>
                </c:pt>
                <c:pt idx="1">
                  <c:v>33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6A1-4164-A416-A6ECB20E68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1">
          <a:noFill/>
        </a:ln>
      </c:spPr>
    </c:plotArea>
    <c:legend>
      <c:legendPos val="r"/>
      <c:layout>
        <c:manualLayout>
          <c:xMode val="edge"/>
          <c:yMode val="edge"/>
          <c:x val="0.74279311312501028"/>
          <c:y val="0.21842643535256823"/>
          <c:w val="0.15994783670909063"/>
          <c:h val="0.52676298402808541"/>
        </c:manualLayout>
      </c:layout>
      <c:overlay val="0"/>
      <c:txPr>
        <a:bodyPr/>
        <a:lstStyle/>
        <a:p>
          <a:pPr>
            <a:defRPr sz="1799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807"/>
      </a:pPr>
      <a:endParaRPr lang="es-E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633322326866715E-2"/>
          <c:y val="4.9781167513723738E-2"/>
          <c:w val="0.79405081458636462"/>
          <c:h val="0.837989665354330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Home</c:v>
                </c:pt>
              </c:strCache>
            </c:strRef>
          </c:tx>
          <c:spPr>
            <a:solidFill>
              <a:srgbClr val="009999"/>
            </a:solidFill>
          </c:spPr>
          <c:invertIfNegative val="0"/>
          <c:dLbls>
            <c:dLbl>
              <c:idx val="0"/>
              <c:layout>
                <c:manualLayout>
                  <c:x val="-4.4817924534849502E-3"/>
                  <c:y val="-2.0107708558103184E-2"/>
                </c:manualLayout>
              </c:layout>
              <c:tx>
                <c:rich>
                  <a:bodyPr/>
                  <a:lstStyle/>
                  <a:p>
                    <a:pPr>
                      <a:defRPr sz="1081">
                        <a:latin typeface="Calibri" pitchFamily="34" charset="0"/>
                      </a:defRPr>
                    </a:pPr>
                    <a:r>
                      <a:rPr lang="en-US" dirty="0"/>
                      <a:t>195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342-4BD6-99CB-6BAC001999E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1081">
                        <a:latin typeface="Calibri" pitchFamily="34" charset="0"/>
                      </a:defRPr>
                    </a:pPr>
                    <a:r>
                      <a:rPr lang="en-US" dirty="0"/>
                      <a:t>131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342-4BD6-99CB-6BAC001999E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081">
                        <a:latin typeface="Calibri" pitchFamily="34" charset="0"/>
                      </a:defRPr>
                    </a:pPr>
                    <a:r>
                      <a:rPr lang="en-US" dirty="0"/>
                      <a:t>203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342-4BD6-99CB-6BAC001999E6}"/>
                </c:ext>
              </c:extLst>
            </c:dLbl>
            <c:dLbl>
              <c:idx val="3"/>
              <c:layout>
                <c:manualLayout>
                  <c:x val="0"/>
                  <c:y val="-2.0107708558103184E-2"/>
                </c:manualLayout>
              </c:layout>
              <c:tx>
                <c:rich>
                  <a:bodyPr/>
                  <a:lstStyle/>
                  <a:p>
                    <a:pPr>
                      <a:defRPr sz="1081">
                        <a:latin typeface="Calibri" pitchFamily="34" charset="0"/>
                      </a:defRPr>
                    </a:pPr>
                    <a:r>
                      <a:rPr lang="en-US" dirty="0"/>
                      <a:t>128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42-4BD6-99CB-6BAC001999E6}"/>
                </c:ext>
              </c:extLst>
            </c:dLbl>
            <c:spPr>
              <a:noFill/>
              <a:ln w="25005">
                <a:noFill/>
              </a:ln>
            </c:spPr>
            <c:txPr>
              <a:bodyPr/>
              <a:lstStyle/>
              <a:p>
                <a:pPr>
                  <a:defRPr sz="1081">
                    <a:latin typeface="Calibri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195</c:v>
                </c:pt>
                <c:pt idx="1">
                  <c:v>131</c:v>
                </c:pt>
                <c:pt idx="2">
                  <c:v>203</c:v>
                </c:pt>
                <c:pt idx="3">
                  <c:v>128</c:v>
                </c:pt>
                <c:pt idx="4">
                  <c:v>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342-4BD6-99CB-6BAC001999E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Dona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 sz="1081">
                        <a:latin typeface="Calibri" pitchFamily="34" charset="0"/>
                      </a:defRPr>
                    </a:pPr>
                    <a:r>
                      <a:rPr lang="en-US" dirty="0"/>
                      <a:t>144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42-4BD6-99CB-6BAC001999E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1081">
                        <a:latin typeface="Calibri" pitchFamily="34" charset="0"/>
                      </a:defRPr>
                    </a:pPr>
                    <a:r>
                      <a:rPr lang="en-US" dirty="0"/>
                      <a:t>222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342-4BD6-99CB-6BAC001999E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081">
                        <a:latin typeface="Calibri" pitchFamily="34" charset="0"/>
                      </a:defRPr>
                    </a:pPr>
                    <a:r>
                      <a:rPr lang="en-US" dirty="0"/>
                      <a:t>136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42-4BD6-99CB-6BAC001999E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 sz="1081">
                        <a:latin typeface="Calibri" pitchFamily="34" charset="0"/>
                      </a:defRPr>
                    </a:pPr>
                    <a:r>
                      <a:rPr lang="en-US" dirty="0"/>
                      <a:t>200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342-4BD6-99CB-6BAC001999E6}"/>
                </c:ext>
              </c:extLst>
            </c:dLbl>
            <c:spPr>
              <a:noFill/>
              <a:ln w="25005">
                <a:noFill/>
              </a:ln>
            </c:spPr>
            <c:txPr>
              <a:bodyPr/>
              <a:lstStyle/>
              <a:p>
                <a:pPr>
                  <a:defRPr sz="1081">
                    <a:latin typeface="Calibri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144</c:v>
                </c:pt>
                <c:pt idx="1">
                  <c:v>222</c:v>
                </c:pt>
                <c:pt idx="2">
                  <c:v>136</c:v>
                </c:pt>
                <c:pt idx="3">
                  <c:v>200</c:v>
                </c:pt>
                <c:pt idx="4">
                  <c:v>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342-4BD6-99CB-6BAC001999E6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Ns/Nc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 sz="1081">
                        <a:latin typeface="Calibri" pitchFamily="34" charset="0"/>
                      </a:defRPr>
                    </a:pPr>
                    <a:r>
                      <a:rPr lang="en-US" dirty="0"/>
                      <a:t>38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342-4BD6-99CB-6BAC001999E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1081">
                        <a:latin typeface="Calibri" pitchFamily="34" charset="0"/>
                      </a:defRPr>
                    </a:pPr>
                    <a:r>
                      <a:rPr lang="en-US" dirty="0"/>
                      <a:t>24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342-4BD6-99CB-6BAC001999E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081">
                        <a:latin typeface="Calibri" pitchFamily="34" charset="0"/>
                      </a:defRPr>
                    </a:pPr>
                    <a:r>
                      <a:rPr lang="en-US" dirty="0"/>
                      <a:t>39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342-4BD6-99CB-6BAC001999E6}"/>
                </c:ext>
              </c:extLst>
            </c:dLbl>
            <c:dLbl>
              <c:idx val="3"/>
              <c:layout>
                <c:manualLayout>
                  <c:x val="1.0955366106750209E-16"/>
                  <c:y val="-2.2980238352117786E-2"/>
                </c:manualLayout>
              </c:layout>
              <c:tx>
                <c:rich>
                  <a:bodyPr/>
                  <a:lstStyle/>
                  <a:p>
                    <a:pPr>
                      <a:defRPr sz="1081">
                        <a:latin typeface="Calibri" pitchFamily="34" charset="0"/>
                      </a:defRPr>
                    </a:pPr>
                    <a:r>
                      <a:rPr lang="en-US" dirty="0"/>
                      <a:t>46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342-4BD6-99CB-6BAC001999E6}"/>
                </c:ext>
              </c:extLst>
            </c:dLbl>
            <c:spPr>
              <a:noFill/>
              <a:ln w="25005">
                <a:noFill/>
              </a:ln>
            </c:spPr>
            <c:txPr>
              <a:bodyPr/>
              <a:lstStyle/>
              <a:p>
                <a:pPr>
                  <a:defRPr sz="1081">
                    <a:latin typeface="Calibri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38</c:v>
                </c:pt>
                <c:pt idx="1">
                  <c:v>24</c:v>
                </c:pt>
                <c:pt idx="2">
                  <c:v>39</c:v>
                </c:pt>
                <c:pt idx="3">
                  <c:v>46</c:v>
                </c:pt>
                <c:pt idx="4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342-4BD6-99CB-6BAC001999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6748464"/>
        <c:axId val="1"/>
      </c:barChart>
      <c:catAx>
        <c:axId val="216748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77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79">
                <a:latin typeface="Calibri" pitchFamily="34" charset="0"/>
              </a:defRPr>
            </a:pPr>
            <a:endParaRPr lang="es-ES"/>
          </a:p>
        </c:txPr>
        <c:crossAx val="216748464"/>
        <c:crosses val="autoZero"/>
        <c:crossBetween val="between"/>
      </c:valAx>
      <c:spPr>
        <a:noFill/>
        <a:ln w="25357">
          <a:noFill/>
        </a:ln>
      </c:spPr>
    </c:plotArea>
    <c:legend>
      <c:legendPos val="r"/>
      <c:layout>
        <c:manualLayout>
          <c:xMode val="edge"/>
          <c:yMode val="edge"/>
          <c:x val="0.89107389576302964"/>
          <c:y val="8.5728186415722427E-2"/>
          <c:w val="7.8674165729283874E-2"/>
          <c:h val="0.72229318341859161"/>
        </c:manualLayout>
      </c:layout>
      <c:overlay val="0"/>
      <c:txPr>
        <a:bodyPr/>
        <a:lstStyle/>
        <a:p>
          <a:pPr>
            <a:defRPr sz="1377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70"/>
      </a:pPr>
      <a:endParaRPr lang="es-E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>
                <a:latin typeface="Calibri" pitchFamily="34" charset="0"/>
              </a:defRPr>
            </a:pPr>
            <a:r>
              <a:rPr lang="ca-ES"/>
              <a:t>Respostes "Ns/Nc" a la pregunta</a:t>
            </a:r>
            <a:r>
              <a:rPr lang="ca-ES" baseline="0"/>
              <a:t> "Servei que l'ha atés"</a:t>
            </a:r>
            <a:endParaRPr lang="ca-ES"/>
          </a:p>
        </c:rich>
      </c:tx>
      <c:layout>
        <c:manualLayout>
          <c:xMode val="edge"/>
          <c:yMode val="edge"/>
          <c:x val="0.13775505579788139"/>
          <c:y val="2.452093240820145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875353816067121"/>
          <c:y val="0.18279712258189995"/>
          <c:w val="0.61895336294769043"/>
          <c:h val="0.69325770389812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Ns/Nc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9462-48A3-8A45-56E1322F6056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9462-48A3-8A45-56E1322F6056}"/>
              </c:ext>
            </c:extLst>
          </c:dPt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9462-48A3-8A45-56E1322F6056}"/>
              </c:ext>
            </c:extLst>
          </c:dPt>
          <c:dPt>
            <c:idx val="3"/>
            <c:invertIfNegative val="0"/>
            <c:bubble3D val="0"/>
            <c:spPr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9462-48A3-8A45-56E1322F6056}"/>
              </c:ext>
            </c:extLst>
          </c:dPt>
          <c:dLbls>
            <c:dLbl>
              <c:idx val="0"/>
              <c:layout>
                <c:manualLayout>
                  <c:x val="1.9107611548556454E-3"/>
                  <c:y val="-0.27315174492077376"/>
                </c:manualLayout>
              </c:layout>
              <c:spPr/>
              <c:txPr>
                <a:bodyPr/>
                <a:lstStyle/>
                <a:p>
                  <a:pPr>
                    <a:defRPr sz="955" b="1">
                      <a:latin typeface="Calibri" pitchFamily="34" charset="0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462-48A3-8A45-56E1322F6056}"/>
                </c:ext>
              </c:extLst>
            </c:dLbl>
            <c:dLbl>
              <c:idx val="1"/>
              <c:layout>
                <c:manualLayout>
                  <c:x val="-3.2514367076664501E-3"/>
                  <c:y val="-0.33135938563235223"/>
                </c:manualLayout>
              </c:layout>
              <c:spPr/>
              <c:txPr>
                <a:bodyPr/>
                <a:lstStyle/>
                <a:p>
                  <a:pPr>
                    <a:defRPr sz="955" b="1">
                      <a:latin typeface="Calibri" pitchFamily="34" charset="0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62-48A3-8A45-56E1322F6056}"/>
                </c:ext>
              </c:extLst>
            </c:dLbl>
            <c:dLbl>
              <c:idx val="2"/>
              <c:layout>
                <c:manualLayout>
                  <c:x val="1.1526389521040439E-4"/>
                  <c:y val="-0.33667442137914583"/>
                </c:manualLayout>
              </c:layout>
              <c:spPr/>
              <c:txPr>
                <a:bodyPr/>
                <a:lstStyle/>
                <a:p>
                  <a:pPr>
                    <a:defRPr sz="955" b="1">
                      <a:latin typeface="Calibri" pitchFamily="34" charset="0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462-48A3-8A45-56E1322F6056}"/>
                </c:ext>
              </c:extLst>
            </c:dLbl>
            <c:dLbl>
              <c:idx val="3"/>
              <c:layout>
                <c:manualLayout>
                  <c:x val="-2.3344297285199417E-3"/>
                  <c:y val="-0.34261711604231287"/>
                </c:manualLayout>
              </c:layout>
              <c:spPr/>
              <c:txPr>
                <a:bodyPr/>
                <a:lstStyle/>
                <a:p>
                  <a:pPr>
                    <a:defRPr sz="955" b="1">
                      <a:latin typeface="Calibri" pitchFamily="34" charset="0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62-48A3-8A45-56E1322F6056}"/>
                </c:ext>
              </c:extLst>
            </c:dLbl>
            <c:dLbl>
              <c:idx val="4"/>
              <c:layout>
                <c:manualLayout>
                  <c:x val="-8.8060617539823801E-17"/>
                  <c:y val="-0.370400943918265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B7-4356-925E-44D1458CCD59}"/>
                </c:ext>
              </c:extLst>
            </c:dLbl>
            <c:spPr>
              <a:noFill/>
              <a:ln w="17336">
                <a:noFill/>
              </a:ln>
            </c:spPr>
            <c:txPr>
              <a:bodyPr/>
              <a:lstStyle/>
              <a:p>
                <a:pPr>
                  <a:defRPr sz="955" b="1">
                    <a:latin typeface="Calibri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193</c:v>
                </c:pt>
                <c:pt idx="1">
                  <c:v>237</c:v>
                </c:pt>
                <c:pt idx="2">
                  <c:v>234</c:v>
                </c:pt>
                <c:pt idx="3">
                  <c:v>258</c:v>
                </c:pt>
                <c:pt idx="4">
                  <c:v>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462-48A3-8A45-56E1322F60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35655856"/>
        <c:axId val="1"/>
      </c:barChart>
      <c:catAx>
        <c:axId val="235655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55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55">
                <a:latin typeface="Calibri" pitchFamily="34" charset="0"/>
              </a:defRPr>
            </a:pPr>
            <a:endParaRPr lang="es-ES"/>
          </a:p>
        </c:txPr>
        <c:crossAx val="235655856"/>
        <c:crosses val="autoZero"/>
        <c:crossBetween val="between"/>
      </c:valAx>
      <c:spPr>
        <a:noFill/>
        <a:ln w="25344">
          <a:noFill/>
        </a:ln>
      </c:spPr>
    </c:plotArea>
    <c:legend>
      <c:legendPos val="r"/>
      <c:layout>
        <c:manualLayout>
          <c:xMode val="edge"/>
          <c:yMode val="edge"/>
          <c:x val="0.81142903000434297"/>
          <c:y val="0.22446376133676357"/>
          <c:w val="0.14863044997073205"/>
          <c:h val="0.58523245237909627"/>
        </c:manualLayout>
      </c:layout>
      <c:overlay val="0"/>
      <c:txPr>
        <a:bodyPr/>
        <a:lstStyle/>
        <a:p>
          <a:pPr>
            <a:defRPr sz="955">
              <a:latin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228"/>
      </a:pPr>
      <a:endParaRPr lang="es-E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82537141064624"/>
          <c:y val="0.16725258087380843"/>
          <c:w val="0.41459773976501768"/>
          <c:h val="0.6723253647348136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B939-418A-B1B9-C60314B223CB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B939-418A-B1B9-C60314B223CB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FAE148">
                      <a:shade val="30000"/>
                      <a:satMod val="115000"/>
                    </a:srgbClr>
                  </a:gs>
                  <a:gs pos="50000">
                    <a:srgbClr val="FAE148">
                      <a:shade val="67500"/>
                      <a:satMod val="115000"/>
                    </a:srgbClr>
                  </a:gs>
                  <a:gs pos="100000">
                    <a:srgbClr val="FAE148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B939-418A-B1B9-C60314B223CB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BF175F">
                      <a:shade val="30000"/>
                      <a:satMod val="115000"/>
                    </a:srgbClr>
                  </a:gs>
                  <a:gs pos="50000">
                    <a:srgbClr val="BF175F">
                      <a:shade val="67500"/>
                      <a:satMod val="115000"/>
                    </a:srgbClr>
                  </a:gs>
                  <a:gs pos="100000">
                    <a:srgbClr val="BF175F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B939-418A-B1B9-C60314B223CB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B939-418A-B1B9-C60314B223CB}"/>
              </c:ext>
            </c:extLst>
          </c:dPt>
          <c:dLbls>
            <c:dLbl>
              <c:idx val="0"/>
              <c:layout>
                <c:manualLayout>
                  <c:x val="4.7016293849212144E-3"/>
                  <c:y val="-1.8080253481828287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939-418A-B1B9-C60314B223CB}"/>
                </c:ext>
              </c:extLst>
            </c:dLbl>
            <c:dLbl>
              <c:idx val="1"/>
              <c:layout>
                <c:manualLayout>
                  <c:x val="2.9376288996519166E-3"/>
                  <c:y val="2.4012295760327255E-2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39-418A-B1B9-C60314B223CB}"/>
                </c:ext>
              </c:extLst>
            </c:dLbl>
            <c:dLbl>
              <c:idx val="2"/>
              <c:layout>
                <c:manualLayout>
                  <c:x val="-5.0778297264761135E-3"/>
                  <c:y val="-6.7524532406422174E-3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939-418A-B1B9-C60314B223CB}"/>
                </c:ext>
              </c:extLst>
            </c:dLbl>
            <c:dLbl>
              <c:idx val="3"/>
              <c:layout>
                <c:manualLayout>
                  <c:x val="-1.0711502748303901E-2"/>
                  <c:y val="1.3432645243668889E-3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39-418A-B1B9-C60314B223CB}"/>
                </c:ext>
              </c:extLst>
            </c:dLbl>
            <c:dLbl>
              <c:idx val="4"/>
              <c:layout>
                <c:manualLayout>
                  <c:x val="-1.2139547579719478E-2"/>
                  <c:y val="1.631931143742168E-3"/>
                </c:manualLayout>
              </c:layout>
              <c:spPr/>
              <c:txPr>
                <a:bodyPr/>
                <a:lstStyle/>
                <a:p>
                  <a:pPr>
                    <a:defRPr sz="1799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939-418A-B1B9-C60314B223CB}"/>
                </c:ext>
              </c:extLst>
            </c:dLbl>
            <c:dLbl>
              <c:idx val="5"/>
              <c:layout>
                <c:manualLayout>
                  <c:x val="-4.6736364509314381E-3"/>
                  <c:y val="6.9016796629234904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E2A-477A-A153-8E4E65AD9A4A}"/>
                </c:ext>
              </c:extLst>
            </c:dLbl>
            <c:spPr>
              <a:noFill/>
              <a:ln w="25429">
                <a:noFill/>
              </a:ln>
            </c:spPr>
            <c:txPr>
              <a:bodyPr/>
              <a:lstStyle/>
              <a:p>
                <a:pPr>
                  <a:defRPr sz="1799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Per referències</c:v>
                </c:pt>
                <c:pt idx="1">
                  <c:v>Per un conegut</c:v>
                </c:pt>
                <c:pt idx="2">
                  <c:v>Derivat d'un altre centre</c:v>
                </c:pt>
                <c:pt idx="3">
                  <c:v>Pel portal web</c:v>
                </c:pt>
                <c:pt idx="4">
                  <c:v>Altres mitjans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150</c:v>
                </c:pt>
                <c:pt idx="1">
                  <c:v>12</c:v>
                </c:pt>
                <c:pt idx="2">
                  <c:v>125</c:v>
                </c:pt>
                <c:pt idx="3">
                  <c:v>19</c:v>
                </c:pt>
                <c:pt idx="4">
                  <c:v>41</c:v>
                </c:pt>
                <c:pt idx="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939-418A-B1B9-C60314B223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7">
          <a:noFill/>
        </a:ln>
      </c:spPr>
    </c:plotArea>
    <c:legend>
      <c:legendPos val="r"/>
      <c:layout>
        <c:manualLayout>
          <c:xMode val="edge"/>
          <c:yMode val="edge"/>
          <c:x val="0.62162261717285339"/>
          <c:y val="0.14096898504746797"/>
          <c:w val="0.35263568053993244"/>
          <c:h val="0.70336481986938559"/>
        </c:manualLayout>
      </c:layout>
      <c:overlay val="0"/>
      <c:txPr>
        <a:bodyPr/>
        <a:lstStyle/>
        <a:p>
          <a:pPr>
            <a:defRPr sz="1799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801"/>
      </a:pPr>
      <a:endParaRPr lang="es-E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753939403396823E-2"/>
          <c:y val="3.7661134240019212E-2"/>
          <c:w val="0.70061745402479503"/>
          <c:h val="0.842621179695171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Per referències</c:v>
                </c:pt>
              </c:strCache>
            </c:strRef>
          </c:tx>
          <c:spPr>
            <a:gradFill flip="none" rotWithShape="1">
              <a:gsLst>
                <a:gs pos="0">
                  <a:srgbClr val="009999">
                    <a:shade val="30000"/>
                    <a:satMod val="115000"/>
                  </a:srgbClr>
                </a:gs>
                <a:gs pos="50000">
                  <a:srgbClr val="009999">
                    <a:shade val="67500"/>
                    <a:satMod val="115000"/>
                  </a:srgbClr>
                </a:gs>
                <a:gs pos="100000">
                  <a:srgbClr val="0099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190</c:v>
                </c:pt>
                <c:pt idx="1">
                  <c:v>184</c:v>
                </c:pt>
                <c:pt idx="2">
                  <c:v>198</c:v>
                </c:pt>
                <c:pt idx="3">
                  <c:v>220</c:v>
                </c:pt>
                <c:pt idx="4">
                  <c:v>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3D-475B-9FD3-314027AFA612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Derivat d'un altre centre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119</c:v>
                </c:pt>
                <c:pt idx="1">
                  <c:v>106</c:v>
                </c:pt>
                <c:pt idx="2">
                  <c:v>98</c:v>
                </c:pt>
                <c:pt idx="3">
                  <c:v>74</c:v>
                </c:pt>
                <c:pt idx="4">
                  <c:v>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3D-475B-9FD3-314027AFA612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Pel portal web</c:v>
                </c:pt>
              </c:strCache>
            </c:strRef>
          </c:tx>
          <c:spPr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9">
                <a:noFill/>
              </a:ln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7</c:v>
                </c:pt>
                <c:pt idx="3">
                  <c:v>11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3D-475B-9FD3-314027AFA612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Altres mitjans</c:v>
                </c:pt>
              </c:strCache>
            </c:strRef>
          </c:tx>
          <c:spPr>
            <a:solidFill>
              <a:srgbClr val="B60A58"/>
            </a:solidFill>
          </c:spPr>
          <c:invertIfNegative val="0"/>
          <c:dLbls>
            <c:spPr>
              <a:noFill/>
              <a:ln w="2537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General</c:formatCode>
                <c:ptCount val="5"/>
                <c:pt idx="0">
                  <c:v>46</c:v>
                </c:pt>
                <c:pt idx="1">
                  <c:v>47</c:v>
                </c:pt>
                <c:pt idx="2">
                  <c:v>59</c:v>
                </c:pt>
                <c:pt idx="3">
                  <c:v>56</c:v>
                </c:pt>
                <c:pt idx="4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3D-475B-9FD3-314027AFA612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7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9">
                    <a:latin typeface="Calibri" panose="020F050202020403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General</c:formatCode>
                <c:ptCount val="5"/>
                <c:pt idx="0">
                  <c:v>19</c:v>
                </c:pt>
                <c:pt idx="1">
                  <c:v>31</c:v>
                </c:pt>
                <c:pt idx="2">
                  <c:v>16</c:v>
                </c:pt>
                <c:pt idx="3">
                  <c:v>13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3D-475B-9FD3-314027AFA6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3021616"/>
        <c:axId val="1"/>
      </c:barChart>
      <c:catAx>
        <c:axId val="223021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73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72">
                <a:latin typeface="Calibri" pitchFamily="34" charset="0"/>
              </a:defRPr>
            </a:pPr>
            <a:endParaRPr lang="es-ES"/>
          </a:p>
        </c:txPr>
        <c:crossAx val="223021616"/>
        <c:crosses val="autoZero"/>
        <c:crossBetween val="between"/>
      </c:valAx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76085374668480588"/>
          <c:y val="0.15564528064823538"/>
          <c:w val="0.23914625331519412"/>
          <c:h val="0.66394659085464214"/>
        </c:manualLayout>
      </c:layout>
      <c:overlay val="0"/>
      <c:txPr>
        <a:bodyPr/>
        <a:lstStyle/>
        <a:p>
          <a:pPr>
            <a:defRPr sz="1374">
              <a:latin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64"/>
      </a:pPr>
      <a:endParaRPr lang="es-E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0.66632</cdr:x>
      <cdr:y>0.152</cdr:y>
    </cdr:from>
    <cdr:to>
      <cdr:x>0.76768</cdr:x>
      <cdr:y>0.34497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3B8EA8E6-1070-49D6-985D-18E30EEB08F1}"/>
            </a:ext>
          </a:extLst>
        </cdr:cNvPr>
        <cdr:cNvSpPr txBox="1"/>
      </cdr:nvSpPr>
      <cdr:spPr>
        <a:xfrm xmlns:a="http://schemas.openxmlformats.org/drawingml/2006/main">
          <a:off x="5537497" y="720303"/>
          <a:ext cx="84239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1090" dirty="0">
              <a:latin typeface="Calibri" panose="020F0502020204030204" pitchFamily="34" charset="0"/>
              <a:cs typeface="Calibri" panose="020F0502020204030204" pitchFamily="34" charset="0"/>
            </a:rPr>
            <a:t>239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0.75155</cdr:x>
      <cdr:y>0.21371</cdr:y>
    </cdr:from>
    <cdr:to>
      <cdr:x>0.86794</cdr:x>
      <cdr:y>0.40837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9E43FFCF-9971-4874-AAA2-3C11EA171F07}"/>
            </a:ext>
          </a:extLst>
        </cdr:cNvPr>
        <cdr:cNvSpPr txBox="1"/>
      </cdr:nvSpPr>
      <cdr:spPr>
        <a:xfrm xmlns:a="http://schemas.openxmlformats.org/drawingml/2006/main">
          <a:off x="6833964" y="1082948"/>
          <a:ext cx="1058416" cy="9864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1080" dirty="0"/>
            <a:t>89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2DDF95B6-D769-4E46-9597-73FAC73F69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2A743B-A68A-4D9A-83BA-9C01BD6AF7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4B104D4-CD6C-4B8F-B0F4-0D1DD2467B13}" type="datetimeFigureOut">
              <a:rPr lang="ca-ES"/>
              <a:pPr>
                <a:defRPr/>
              </a:pPr>
              <a:t>30/5/2018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F689C75-2882-4573-AD4A-5A01229510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56806B6-B371-4B5E-9F11-F254D6270B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B3B8747-CAE1-4407-BA12-E50FB0DAFC48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BADD6647-8098-4AF2-BFE6-97A65E6D251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600FAB1-C329-4ADD-8B96-34451657E0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>
                <a:sym typeface="Avenir" charset="0"/>
              </a:rPr>
              <a:t>Click to edit Master text styles</a:t>
            </a:r>
          </a:p>
          <a:p>
            <a:pPr lvl="1"/>
            <a:r>
              <a:rPr lang="es-ES" noProof="0">
                <a:sym typeface="Avenir" charset="0"/>
              </a:rPr>
              <a:t>Second level</a:t>
            </a:r>
          </a:p>
          <a:p>
            <a:pPr lvl="2"/>
            <a:r>
              <a:rPr lang="es-ES" noProof="0">
                <a:sym typeface="Avenir" charset="0"/>
              </a:rPr>
              <a:t>Third level</a:t>
            </a:r>
          </a:p>
          <a:p>
            <a:pPr lvl="3"/>
            <a:r>
              <a:rPr lang="es-ES" noProof="0">
                <a:sym typeface="Avenir" charset="0"/>
              </a:rPr>
              <a:t>Fourth level</a:t>
            </a:r>
          </a:p>
          <a:p>
            <a:pPr lvl="4"/>
            <a:r>
              <a:rPr lang="es-ES" noProof="0">
                <a:sym typeface="Avenir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/>
      </a:defRPr>
    </a:lvl1pPr>
    <a:lvl2pPr marL="2286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/>
      </a:defRPr>
    </a:lvl2pPr>
    <a:lvl3pPr marL="4572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/>
      </a:defRPr>
    </a:lvl3pPr>
    <a:lvl4pPr marL="6858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/>
      </a:defRPr>
    </a:lvl4pPr>
    <a:lvl5pPr marL="9144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Marcador de imagen de diapositiva">
            <a:extLst>
              <a:ext uri="{FF2B5EF4-FFF2-40B4-BE49-F238E27FC236}">
                <a16:creationId xmlns:a16="http://schemas.microsoft.com/office/drawing/2014/main" id="{3DA51DA4-C935-4114-9A4C-2DB81EAB7E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3795" name="2 Marcador de notas">
            <a:extLst>
              <a:ext uri="{FF2B5EF4-FFF2-40B4-BE49-F238E27FC236}">
                <a16:creationId xmlns:a16="http://schemas.microsoft.com/office/drawing/2014/main" id="{7065DB4D-8D65-479D-A31D-D713713AD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a-ES" altLang="ca-ES">
              <a:latin typeface="Avenir"/>
              <a:ea typeface="Avenir"/>
              <a:cs typeface="Avenir"/>
            </a:endParaRPr>
          </a:p>
        </p:txBody>
      </p:sp>
      <p:sp>
        <p:nvSpPr>
          <p:cNvPr id="33796" name="3 Marcador de número de diapositiva">
            <a:extLst>
              <a:ext uri="{FF2B5EF4-FFF2-40B4-BE49-F238E27FC236}">
                <a16:creationId xmlns:a16="http://schemas.microsoft.com/office/drawing/2014/main" id="{039FA129-096F-474A-86C3-0DD056B7660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699" tIns="45350" rIns="90699" bIns="45350"/>
          <a:lstStyle>
            <a:lvl1pPr>
              <a:lnSpc>
                <a:spcPct val="125000"/>
              </a:lnSpc>
              <a:defRPr sz="2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742950" indent="-285750">
              <a:lnSpc>
                <a:spcPct val="125000"/>
              </a:lnSpc>
              <a:defRPr sz="2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1143000" indent="-228600">
              <a:lnSpc>
                <a:spcPct val="125000"/>
              </a:lnSpc>
              <a:defRPr sz="2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1600200" indent="-228600">
              <a:lnSpc>
                <a:spcPct val="125000"/>
              </a:lnSpc>
              <a:defRPr sz="2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2057400" indent="-228600">
              <a:lnSpc>
                <a:spcPct val="125000"/>
              </a:lnSpc>
              <a:defRPr sz="2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2514600" indent="-228600" defTabSz="4572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2971800" indent="-228600" defTabSz="4572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3429000" indent="-228600" defTabSz="4572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3886200" indent="-228600" defTabSz="4572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eaLnBrk="1" hangingPunct="1">
              <a:lnSpc>
                <a:spcPct val="100000"/>
              </a:lnSpc>
            </a:pPr>
            <a:fld id="{EE9C3EC5-524C-42E3-9042-1BD368769718}" type="slidenum">
              <a:rPr lang="es-ES" altLang="ca-ES" sz="120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pPr eaLnBrk="1" hangingPunct="1">
                <a:lnSpc>
                  <a:spcPct val="100000"/>
                </a:lnSpc>
              </a:pPr>
              <a:t>28</a:t>
            </a:fld>
            <a:endParaRPr lang="es-ES" altLang="ca-ES" sz="1200">
              <a:latin typeface="Helvetica" panose="020B0604020202020204" pitchFamily="34" charset="0"/>
              <a:ea typeface="Helvetica" panose="020B0604020202020204" pitchFamily="34" charset="0"/>
              <a:cs typeface="Helvetica" panose="020B0604020202020204" pitchFamily="34" charset="0"/>
              <a:sym typeface="Helvetica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442358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04710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133600" cy="612616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2484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972532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3875738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926383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492246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352800" y="3886200"/>
            <a:ext cx="2705100" cy="2841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210300" y="3886200"/>
            <a:ext cx="2705100" cy="2841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180235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9402611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25704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60421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66668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4275472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>
              <a:sym typeface="Helvetica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6960406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7868385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061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400" b="1" cap="none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77376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51302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33784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82008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99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764704"/>
            <a:ext cx="2952329" cy="79208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764704"/>
            <a:ext cx="4957390" cy="5361459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628800"/>
            <a:ext cx="2890664" cy="43533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350540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>
                <a:sym typeface="Helvetica" charset="0"/>
              </a:rPr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35341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">
            <a:extLst>
              <a:ext uri="{FF2B5EF4-FFF2-40B4-BE49-F238E27FC236}">
                <a16:creationId xmlns:a16="http://schemas.microsoft.com/office/drawing/2014/main" id="{E8D31481-986D-42A3-BF63-317E872F3469}"/>
              </a:ext>
            </a:extLst>
          </p:cNvPr>
          <p:cNvSpPr>
            <a:spLocks/>
          </p:cNvSpPr>
          <p:nvPr/>
        </p:nvSpPr>
        <p:spPr bwMode="auto">
          <a:xfrm rot="-5400000">
            <a:off x="1006475" y="-466725"/>
            <a:ext cx="144463" cy="2157413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1027" name="AutoShape 2">
            <a:extLst>
              <a:ext uri="{FF2B5EF4-FFF2-40B4-BE49-F238E27FC236}">
                <a16:creationId xmlns:a16="http://schemas.microsoft.com/office/drawing/2014/main" id="{D8F67068-5551-40BC-9603-EBA41D567659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44000" cy="53975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2CB1A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es-ES"/>
          </a:p>
        </p:txBody>
      </p:sp>
      <p:sp>
        <p:nvSpPr>
          <p:cNvPr id="1028" name="Rectangle 9">
            <a:extLst>
              <a:ext uri="{FF2B5EF4-FFF2-40B4-BE49-F238E27FC236}">
                <a16:creationId xmlns:a16="http://schemas.microsoft.com/office/drawing/2014/main" id="{0871F8CE-15CB-445F-A274-A5949BA82C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0"/>
            <a:ext cx="83820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>
                <a:sym typeface="Helvetica" panose="020B0604020202020204" pitchFamily="34" charset="0"/>
              </a:rPr>
              <a:t>Haga clic para modificar el estilo de título del patrón</a:t>
            </a:r>
          </a:p>
        </p:txBody>
      </p:sp>
      <p:pic>
        <p:nvPicPr>
          <p:cNvPr id="1029" name="1 Imagen">
            <a:extLst>
              <a:ext uri="{FF2B5EF4-FFF2-40B4-BE49-F238E27FC236}">
                <a16:creationId xmlns:a16="http://schemas.microsoft.com/office/drawing/2014/main" id="{A2A70000-B743-4C67-A8EB-55317D56390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83" b="24654"/>
          <a:stretch>
            <a:fillRect/>
          </a:stretch>
        </p:blipFill>
        <p:spPr bwMode="auto">
          <a:xfrm>
            <a:off x="242888" y="6165850"/>
            <a:ext cx="2592387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2 Imagen">
            <a:extLst>
              <a:ext uri="{FF2B5EF4-FFF2-40B4-BE49-F238E27FC236}">
                <a16:creationId xmlns:a16="http://schemas.microsoft.com/office/drawing/2014/main" id="{A106BCA1-1024-4F65-BB00-4BDC8FA624E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688" y="6148388"/>
            <a:ext cx="24669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Imagen 1">
            <a:extLst>
              <a:ext uri="{FF2B5EF4-FFF2-40B4-BE49-F238E27FC236}">
                <a16:creationId xmlns:a16="http://schemas.microsoft.com/office/drawing/2014/main" id="{62DB07BA-AF2C-428B-A113-9A37A7E5BF46}"/>
              </a:ext>
            </a:extLst>
          </p:cNvPr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22" b="17020"/>
          <a:stretch>
            <a:fillRect/>
          </a:stretch>
        </p:blipFill>
        <p:spPr bwMode="auto">
          <a:xfrm>
            <a:off x="6300788" y="6092825"/>
            <a:ext cx="2592387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panose="020B0604020202020204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panose="020B0604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panose="020B0604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panose="020B0604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panose="020B0604020202020204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marL="342900" indent="-3429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1pPr>
      <a:lvl2pPr marL="228600" indent="2286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2pPr>
      <a:lvl3pPr marL="457200" indent="4572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3pPr>
      <a:lvl4pPr marL="685800" indent="6858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4pPr>
      <a:lvl5pPr marL="914400" indent="9144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5pPr>
      <a:lvl6pPr marL="1371600" algn="l" defTabSz="457200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6pPr>
      <a:lvl7pPr marL="1828800" algn="l" defTabSz="457200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7pPr>
      <a:lvl8pPr marL="2286000" algn="l" defTabSz="457200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8pPr>
      <a:lvl9pPr marL="2743200" algn="l" defTabSz="457200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6538D972-7181-4636-95FC-E0CE39CBA324}"/>
              </a:ext>
            </a:extLst>
          </p:cNvPr>
          <p:cNvSpPr>
            <a:spLocks/>
          </p:cNvSpPr>
          <p:nvPr/>
        </p:nvSpPr>
        <p:spPr bwMode="auto">
          <a:xfrm>
            <a:off x="2484438" y="0"/>
            <a:ext cx="6804025" cy="68580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99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es-ES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64CF58F1-B21E-4620-962B-39E8D3E8116D}"/>
              </a:ext>
            </a:extLst>
          </p:cNvPr>
          <p:cNvSpPr>
            <a:spLocks/>
          </p:cNvSpPr>
          <p:nvPr/>
        </p:nvSpPr>
        <p:spPr bwMode="auto">
          <a:xfrm>
            <a:off x="2484438" y="5229225"/>
            <a:ext cx="4751387" cy="360363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es-ES"/>
          </a:p>
        </p:txBody>
      </p:sp>
      <p:sp>
        <p:nvSpPr>
          <p:cNvPr id="2052" name="AutoShape 6">
            <a:extLst>
              <a:ext uri="{FF2B5EF4-FFF2-40B4-BE49-F238E27FC236}">
                <a16:creationId xmlns:a16="http://schemas.microsoft.com/office/drawing/2014/main" id="{1CB91E89-9BAC-477B-BF0F-8E9CAD6A62FC}"/>
              </a:ext>
            </a:extLst>
          </p:cNvPr>
          <p:cNvSpPr>
            <a:spLocks/>
          </p:cNvSpPr>
          <p:nvPr/>
        </p:nvSpPr>
        <p:spPr bwMode="auto">
          <a:xfrm>
            <a:off x="2268538" y="5516563"/>
            <a:ext cx="7054850" cy="13335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es-ES"/>
          </a:p>
        </p:txBody>
      </p:sp>
      <p:sp>
        <p:nvSpPr>
          <p:cNvPr id="2053" name="Rectangle 10">
            <a:extLst>
              <a:ext uri="{FF2B5EF4-FFF2-40B4-BE49-F238E27FC236}">
                <a16:creationId xmlns:a16="http://schemas.microsoft.com/office/drawing/2014/main" id="{25DF4CF7-7D06-4C72-8F71-31E9A82179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352800" y="0"/>
            <a:ext cx="5562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>
                <a:sym typeface="Helvetica" panose="020B0604020202020204" pitchFamily="34" charset="0"/>
              </a:rPr>
              <a:t>Click to edit Master title style</a:t>
            </a:r>
          </a:p>
        </p:txBody>
      </p:sp>
      <p:sp>
        <p:nvSpPr>
          <p:cNvPr id="2054" name="Rectangle 11">
            <a:extLst>
              <a:ext uri="{FF2B5EF4-FFF2-40B4-BE49-F238E27FC236}">
                <a16:creationId xmlns:a16="http://schemas.microsoft.com/office/drawing/2014/main" id="{058E1783-E4F6-4E96-A4D2-1FEF38DE07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352800" y="3886200"/>
            <a:ext cx="481965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>
                <a:sym typeface="Helvetica" panose="020B0604020202020204" pitchFamily="34" charset="0"/>
              </a:rPr>
              <a:t>Click to edit Master text styles</a:t>
            </a:r>
          </a:p>
          <a:p>
            <a:pPr lvl="1"/>
            <a:r>
              <a:rPr lang="es-ES" altLang="ca-ES">
                <a:sym typeface="Helvetica" panose="020B0604020202020204" pitchFamily="34" charset="0"/>
              </a:rPr>
              <a:t>Second level</a:t>
            </a:r>
          </a:p>
          <a:p>
            <a:pPr lvl="2"/>
            <a:r>
              <a:rPr lang="es-ES" altLang="ca-ES">
                <a:sym typeface="Helvetica" panose="020B0604020202020204" pitchFamily="34" charset="0"/>
              </a:rPr>
              <a:t>Third level</a:t>
            </a:r>
          </a:p>
          <a:p>
            <a:pPr lvl="3"/>
            <a:r>
              <a:rPr lang="es-ES" altLang="ca-ES">
                <a:sym typeface="Helvetica" panose="020B0604020202020204" pitchFamily="34" charset="0"/>
              </a:rPr>
              <a:t>Fourth level</a:t>
            </a:r>
          </a:p>
          <a:p>
            <a:pPr lvl="4"/>
            <a:r>
              <a:rPr lang="es-ES" altLang="ca-ES">
                <a:sym typeface="Helvetica" panose="020B0604020202020204" pitchFamily="34" charset="0"/>
              </a:rPr>
              <a:t>Fifth level</a:t>
            </a:r>
          </a:p>
        </p:txBody>
      </p:sp>
      <p:pic>
        <p:nvPicPr>
          <p:cNvPr id="2055" name="1 Imagen">
            <a:extLst>
              <a:ext uri="{FF2B5EF4-FFF2-40B4-BE49-F238E27FC236}">
                <a16:creationId xmlns:a16="http://schemas.microsoft.com/office/drawing/2014/main" id="{65B83F8F-7ABF-4105-A0B0-231554CC5C78}"/>
              </a:ext>
            </a:extLst>
          </p:cNvPr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1" r="18440"/>
          <a:stretch>
            <a:fillRect/>
          </a:stretch>
        </p:blipFill>
        <p:spPr bwMode="auto">
          <a:xfrm>
            <a:off x="53975" y="5372100"/>
            <a:ext cx="233362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9 Imagen" descr="UB_HospitalOdontologic_VERT_COLOR_2.jpg">
            <a:extLst>
              <a:ext uri="{FF2B5EF4-FFF2-40B4-BE49-F238E27FC236}">
                <a16:creationId xmlns:a16="http://schemas.microsoft.com/office/drawing/2014/main" id="{61B9133D-0B9A-441F-90D3-9F12EFAA820E}"/>
              </a:ext>
            </a:extLst>
          </p:cNvPr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96" t="15198" r="16496" b="19292"/>
          <a:stretch>
            <a:fillRect/>
          </a:stretch>
        </p:blipFill>
        <p:spPr bwMode="auto">
          <a:xfrm>
            <a:off x="249238" y="115888"/>
            <a:ext cx="20891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10 Imagen" descr="marcav_pos_rgb.jpg">
            <a:extLst>
              <a:ext uri="{FF2B5EF4-FFF2-40B4-BE49-F238E27FC236}">
                <a16:creationId xmlns:a16="http://schemas.microsoft.com/office/drawing/2014/main" id="{585C4D61-BEE4-4ACC-844A-146A58C7B8B2}"/>
              </a:ext>
            </a:extLst>
          </p:cNvPr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561013"/>
            <a:ext cx="1674812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  <a:sym typeface="Helvetica" panose="020B0604020202020204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elvetica" charset="0"/>
          <a:ea typeface="Helvetica" charset="0"/>
          <a:cs typeface="Helvetica" charset="0"/>
          <a:sym typeface="Helvetica" panose="020B0604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elvetica" charset="0"/>
          <a:ea typeface="Helvetica" charset="0"/>
          <a:cs typeface="Helvetica" charset="0"/>
          <a:sym typeface="Helvetica" panose="020B0604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elvetica" charset="0"/>
          <a:ea typeface="Helvetica" charset="0"/>
          <a:cs typeface="Helvetica" charset="0"/>
          <a:sym typeface="Helvetica" panose="020B0604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elvetica" charset="0"/>
          <a:ea typeface="Helvetica" charset="0"/>
          <a:cs typeface="Helvetica" charset="0"/>
          <a:sym typeface="Helvetica" panose="020B0604020202020204" pitchFamily="34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marL="342900" indent="-342900" algn="l" defTabSz="457200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+mn-lt"/>
          <a:ea typeface="+mn-ea"/>
          <a:cs typeface="+mn-cs"/>
          <a:sym typeface="Helvetica" panose="020B0604020202020204" pitchFamily="34" charset="0"/>
        </a:defRPr>
      </a:lvl1pPr>
      <a:lvl2pPr marL="228600" indent="228600" algn="l" defTabSz="457200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+mn-lt"/>
          <a:ea typeface="+mn-ea"/>
          <a:cs typeface="+mn-cs"/>
          <a:sym typeface="Helvetica" panose="020B0604020202020204" pitchFamily="34" charset="0"/>
        </a:defRPr>
      </a:lvl2pPr>
      <a:lvl3pPr marL="457200" indent="457200" algn="l" defTabSz="457200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+mn-lt"/>
          <a:ea typeface="+mn-ea"/>
          <a:cs typeface="+mn-cs"/>
          <a:sym typeface="Helvetica" panose="020B0604020202020204" pitchFamily="34" charset="0"/>
        </a:defRPr>
      </a:lvl3pPr>
      <a:lvl4pPr marL="685800" indent="685800" algn="l" defTabSz="457200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+mn-lt"/>
          <a:ea typeface="+mn-ea"/>
          <a:cs typeface="+mn-cs"/>
          <a:sym typeface="Helvetica" panose="020B0604020202020204" pitchFamily="34" charset="0"/>
        </a:defRPr>
      </a:lvl4pPr>
      <a:lvl5pPr marL="914400" indent="914400" algn="l" defTabSz="457200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+mn-lt"/>
          <a:ea typeface="+mn-ea"/>
          <a:cs typeface="+mn-cs"/>
          <a:sym typeface="Helvetica" panose="020B0604020202020204" pitchFamily="34" charset="0"/>
        </a:defRPr>
      </a:lvl5pPr>
      <a:lvl6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6pPr>
      <a:lvl7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7pPr>
      <a:lvl8pPr marL="22860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8pPr>
      <a:lvl9pPr marL="2743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85BCEC11-17B4-4EDC-80EB-CFFD7C352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063" y="1196975"/>
            <a:ext cx="6577012" cy="3168650"/>
          </a:xfrm>
        </p:spPr>
        <p:txBody>
          <a:bodyPr/>
          <a:lstStyle/>
          <a:p>
            <a:pPr algn="ctr" defTabSz="914400" eaLnBrk="1"/>
            <a:r>
              <a:rPr lang="ca-ES" altLang="ca-ES" sz="4800" b="1"/>
              <a:t>Resultat Enquestes </a:t>
            </a:r>
            <a:r>
              <a:rPr lang="ca-ES" altLang="ca-ES" sz="4800" b="1" i="1"/>
              <a:t>HOUB</a:t>
            </a:r>
            <a:br>
              <a:rPr lang="ca-ES" altLang="ca-ES" sz="3600"/>
            </a:br>
            <a:r>
              <a:rPr lang="ca-ES" altLang="ca-ES" sz="3200"/>
              <a:t>Abril-Maig 2018</a:t>
            </a:r>
            <a:endParaRPr lang="ca-ES" altLang="ca-ES" sz="3200" i="1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>
            <a:extLst>
              <a:ext uri="{FF2B5EF4-FFF2-40B4-BE49-F238E27FC236}">
                <a16:creationId xmlns:a16="http://schemas.microsoft.com/office/drawing/2014/main" id="{2272D7FD-29F1-4366-95E6-AAAE900EC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/>
              <a:t>Com ens ha conegut?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7A95CE6D-E58D-4FDD-A6BA-CEF5D2B35E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6493867"/>
              </p:ext>
            </p:extLst>
          </p:nvPr>
        </p:nvGraphicFramePr>
        <p:xfrm>
          <a:off x="317500" y="762000"/>
          <a:ext cx="8331200" cy="524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>
            <a:extLst>
              <a:ext uri="{FF2B5EF4-FFF2-40B4-BE49-F238E27FC236}">
                <a16:creationId xmlns:a16="http://schemas.microsoft.com/office/drawing/2014/main" id="{98AF194D-1DF1-41F2-BEB3-A8B4DA2E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b="1"/>
              <a:t>Evolució 2014 - 2017 </a:t>
            </a:r>
            <a:r>
              <a:rPr lang="ca-ES" altLang="ca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ca-ES" altLang="ca-ES" b="1"/>
              <a:t> </a:t>
            </a:r>
            <a:r>
              <a:rPr lang="es-ES" altLang="ca-ES"/>
              <a:t>Com ens ha conegut?</a:t>
            </a:r>
          </a:p>
        </p:txBody>
      </p:sp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5557F825-B4D7-4DDB-B5D3-7B4BDA69AF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774584"/>
              </p:ext>
            </p:extLst>
          </p:nvPr>
        </p:nvGraphicFramePr>
        <p:xfrm>
          <a:off x="114300" y="1028700"/>
          <a:ext cx="9093200" cy="468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>
            <a:extLst>
              <a:ext uri="{FF2B5EF4-FFF2-40B4-BE49-F238E27FC236}">
                <a16:creationId xmlns:a16="http://schemas.microsoft.com/office/drawing/2014/main" id="{3F785117-AD54-4CE0-A836-34FD57DD5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/>
              <a:t>Accessibilitat telefònica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5712834A-95C4-4A7C-BC58-5AE1911DCA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519210"/>
              </p:ext>
            </p:extLst>
          </p:nvPr>
        </p:nvGraphicFramePr>
        <p:xfrm>
          <a:off x="533400" y="889000"/>
          <a:ext cx="8331200" cy="505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>
            <a:extLst>
              <a:ext uri="{FF2B5EF4-FFF2-40B4-BE49-F238E27FC236}">
                <a16:creationId xmlns:a16="http://schemas.microsoft.com/office/drawing/2014/main" id="{19BFA87B-730B-4601-B508-9AB7585DC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b="1"/>
              <a:t>Evolució 2014 - 2017 </a:t>
            </a:r>
            <a:r>
              <a:rPr lang="ca-ES" altLang="ca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es-ES" altLang="ca-ES"/>
              <a:t>Accessibilitat telefònica</a:t>
            </a:r>
          </a:p>
        </p:txBody>
      </p:sp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CCB87212-66F4-412B-8B23-BC4A5EE247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9790569"/>
              </p:ext>
            </p:extLst>
          </p:nvPr>
        </p:nvGraphicFramePr>
        <p:xfrm>
          <a:off x="50800" y="1103313"/>
          <a:ext cx="909320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Título">
            <a:extLst>
              <a:ext uri="{FF2B5EF4-FFF2-40B4-BE49-F238E27FC236}">
                <a16:creationId xmlns:a16="http://schemas.microsoft.com/office/drawing/2014/main" id="{60B615FE-EB81-484B-8EEB-4366F834F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/>
              <a:t>Agilitat gestió dels tràmits administratius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AF5563FF-A557-4849-8984-4C75A58617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888279"/>
              </p:ext>
            </p:extLst>
          </p:nvPr>
        </p:nvGraphicFramePr>
        <p:xfrm>
          <a:off x="482600" y="977900"/>
          <a:ext cx="8331200" cy="505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Título">
            <a:extLst>
              <a:ext uri="{FF2B5EF4-FFF2-40B4-BE49-F238E27FC236}">
                <a16:creationId xmlns:a16="http://schemas.microsoft.com/office/drawing/2014/main" id="{B5E3010A-D109-4D71-9F0F-301E9D013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75" y="0"/>
            <a:ext cx="8963025" cy="539750"/>
          </a:xfrm>
        </p:spPr>
        <p:txBody>
          <a:bodyPr/>
          <a:lstStyle/>
          <a:p>
            <a:r>
              <a:rPr lang="ca-ES" altLang="ca-ES" b="1"/>
              <a:t>Evolució 2014 - 2017 </a:t>
            </a:r>
            <a:r>
              <a:rPr lang="ca-ES" altLang="ca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 </a:t>
            </a:r>
            <a:r>
              <a:rPr lang="ca-ES" altLang="ca-ES"/>
              <a:t>Agilitat gestió dels tràmits administratius</a:t>
            </a:r>
          </a:p>
        </p:txBody>
      </p:sp>
      <p:graphicFrame>
        <p:nvGraphicFramePr>
          <p:cNvPr id="2" name="4 Gráfico">
            <a:extLst>
              <a:ext uri="{FF2B5EF4-FFF2-40B4-BE49-F238E27FC236}">
                <a16:creationId xmlns:a16="http://schemas.microsoft.com/office/drawing/2014/main" id="{507D9125-10CA-410B-9A3B-8FDCEABFBE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8290786"/>
              </p:ext>
            </p:extLst>
          </p:nvPr>
        </p:nvGraphicFramePr>
        <p:xfrm>
          <a:off x="50800" y="1031875"/>
          <a:ext cx="9093200" cy="486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>
            <a:extLst>
              <a:ext uri="{FF2B5EF4-FFF2-40B4-BE49-F238E27FC236}">
                <a16:creationId xmlns:a16="http://schemas.microsoft.com/office/drawing/2014/main" id="{923BEFFE-0C47-4B68-AEFB-7148ED4F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/>
              <a:t>Temps d’espera per a ser atès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9A3C4475-3CBD-47D1-9729-E6D0449D1B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6277512"/>
              </p:ext>
            </p:extLst>
          </p:nvPr>
        </p:nvGraphicFramePr>
        <p:xfrm>
          <a:off x="415925" y="763588"/>
          <a:ext cx="8494713" cy="522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Título">
            <a:extLst>
              <a:ext uri="{FF2B5EF4-FFF2-40B4-BE49-F238E27FC236}">
                <a16:creationId xmlns:a16="http://schemas.microsoft.com/office/drawing/2014/main" id="{F82C8413-2FEF-4754-BBC8-AC09EE8CC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b="1"/>
              <a:t>Evolució 2014 – 2017 </a:t>
            </a:r>
            <a:r>
              <a:rPr lang="ca-ES" altLang="ca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ca-ES" altLang="ca-ES"/>
              <a:t>Temps d’espera per ser atès</a:t>
            </a:r>
          </a:p>
        </p:txBody>
      </p:sp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9C7ED18F-2743-4698-92E4-40D6CFCFCA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0681484"/>
              </p:ext>
            </p:extLst>
          </p:nvPr>
        </p:nvGraphicFramePr>
        <p:xfrm>
          <a:off x="50800" y="622300"/>
          <a:ext cx="9093200" cy="543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Título">
            <a:extLst>
              <a:ext uri="{FF2B5EF4-FFF2-40B4-BE49-F238E27FC236}">
                <a16:creationId xmlns:a16="http://schemas.microsoft.com/office/drawing/2014/main" id="{40CF3CCF-B0EE-4730-B41D-249026DBF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/>
              <a:t>Informació verbal i escrita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81849F77-A919-4DCE-AEE9-BD38562C84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8070356"/>
              </p:ext>
            </p:extLst>
          </p:nvPr>
        </p:nvGraphicFramePr>
        <p:xfrm>
          <a:off x="698500" y="1130300"/>
          <a:ext cx="7569200" cy="486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>
            <a:extLst>
              <a:ext uri="{FF2B5EF4-FFF2-40B4-BE49-F238E27FC236}">
                <a16:creationId xmlns:a16="http://schemas.microsoft.com/office/drawing/2014/main" id="{FBD7C5B4-0D7C-4E83-853F-4096EDF35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b="1"/>
              <a:t>Evolució 2014 – 2017</a:t>
            </a:r>
            <a:r>
              <a:rPr lang="es-ES" altLang="ca-ES"/>
              <a:t> </a:t>
            </a:r>
            <a:r>
              <a:rPr lang="ca-ES" altLang="ca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 </a:t>
            </a:r>
            <a:r>
              <a:rPr lang="es-ES" altLang="ca-ES"/>
              <a:t>Informació verbal i escrita</a:t>
            </a:r>
          </a:p>
        </p:txBody>
      </p:sp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296457BC-2064-4166-8E51-E4B8AB6047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6860495"/>
              </p:ext>
            </p:extLst>
          </p:nvPr>
        </p:nvGraphicFramePr>
        <p:xfrm>
          <a:off x="342900" y="838200"/>
          <a:ext cx="8331200" cy="524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>
            <a:extLst>
              <a:ext uri="{FF2B5EF4-FFF2-40B4-BE49-F238E27FC236}">
                <a16:creationId xmlns:a16="http://schemas.microsoft.com/office/drawing/2014/main" id="{CF5EEC9D-7F3F-43B8-B07F-A62871558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/>
              <a:t>Pla d’enquestes </a:t>
            </a:r>
            <a:r>
              <a:rPr lang="ca-ES" altLang="ca-ES" b="1" i="1"/>
              <a:t>HOUB</a:t>
            </a:r>
          </a:p>
        </p:txBody>
      </p:sp>
      <p:sp>
        <p:nvSpPr>
          <p:cNvPr id="9" name="8 CuadroTexto">
            <a:extLst>
              <a:ext uri="{FF2B5EF4-FFF2-40B4-BE49-F238E27FC236}">
                <a16:creationId xmlns:a16="http://schemas.microsoft.com/office/drawing/2014/main" id="{0C7C36E7-5D2C-43EE-83EC-F38E083277F3}"/>
              </a:ext>
            </a:extLst>
          </p:cNvPr>
          <p:cNvSpPr txBox="1"/>
          <p:nvPr/>
        </p:nvSpPr>
        <p:spPr>
          <a:xfrm>
            <a:off x="357188" y="1285875"/>
            <a:ext cx="8424862" cy="4246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>
              <a:lnSpc>
                <a:spcPct val="250000"/>
              </a:lnSpc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ca-ES" sz="1800" dirty="0">
                <a:latin typeface="Calibri" pitchFamily="34" charset="0"/>
                <a:ea typeface="Helvetica"/>
                <a:cs typeface="Helvetica"/>
                <a:sym typeface="Helvetica"/>
              </a:rPr>
              <a:t>Població diana: Pacients atesos a l’</a:t>
            </a:r>
            <a:r>
              <a:rPr lang="ca-ES" sz="1800" b="1" i="1" dirty="0">
                <a:latin typeface="Calibri" pitchFamily="34" charset="0"/>
                <a:ea typeface="Helvetica"/>
                <a:cs typeface="Helvetica"/>
                <a:sym typeface="Helvetica"/>
              </a:rPr>
              <a:t>Hospital Odontològic Universitat de Barcelona.</a:t>
            </a:r>
            <a:endParaRPr lang="ca-ES" sz="1800" dirty="0">
              <a:latin typeface="Calibri" pitchFamily="34" charset="0"/>
              <a:ea typeface="Helvetica"/>
              <a:cs typeface="Helvetica"/>
              <a:sym typeface="Helvetica"/>
            </a:endParaRPr>
          </a:p>
          <a:p>
            <a:pPr marL="342900" indent="-342900" algn="just">
              <a:lnSpc>
                <a:spcPct val="250000"/>
              </a:lnSpc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ca-ES" sz="1800" dirty="0">
                <a:latin typeface="Calibri" pitchFamily="34" charset="0"/>
                <a:ea typeface="Helvetica"/>
                <a:cs typeface="Helvetica"/>
                <a:sym typeface="Helvetica"/>
              </a:rPr>
              <a:t>Mida de l’univers a enquestar: 20.676</a:t>
            </a:r>
            <a:r>
              <a:rPr lang="ca-ES" sz="1800" dirty="0">
                <a:solidFill>
                  <a:srgbClr val="FF0000"/>
                </a:solidFill>
                <a:latin typeface="Calibri" pitchFamily="34" charset="0"/>
                <a:ea typeface="Helvetica"/>
                <a:cs typeface="Helvetica"/>
                <a:sym typeface="Helvetica"/>
              </a:rPr>
              <a:t> </a:t>
            </a:r>
            <a:r>
              <a:rPr lang="ca-ES" sz="1800" dirty="0">
                <a:solidFill>
                  <a:schemeClr val="tx1"/>
                </a:solidFill>
                <a:latin typeface="Calibri" pitchFamily="34" charset="0"/>
                <a:ea typeface="Helvetica"/>
                <a:cs typeface="Helvetica"/>
                <a:sym typeface="Helvetica"/>
              </a:rPr>
              <a:t>pacients</a:t>
            </a:r>
          </a:p>
          <a:p>
            <a:pPr marL="342900" indent="-342900" algn="just">
              <a:lnSpc>
                <a:spcPct val="250000"/>
              </a:lnSpc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ca-ES" sz="1800" dirty="0">
                <a:latin typeface="Calibri" pitchFamily="34" charset="0"/>
                <a:ea typeface="Helvetica"/>
                <a:cs typeface="Helvetica"/>
                <a:sym typeface="Helvetica"/>
              </a:rPr>
              <a:t>Període</a:t>
            </a:r>
            <a:r>
              <a:rPr lang="ca-ES" sz="1800">
                <a:latin typeface="Calibri" pitchFamily="34" charset="0"/>
                <a:ea typeface="Helvetica"/>
                <a:cs typeface="Helvetica"/>
                <a:sym typeface="Helvetica"/>
              </a:rPr>
              <a:t>: gener - </a:t>
            </a:r>
            <a:r>
              <a:rPr lang="ca-ES" sz="1800" dirty="0">
                <a:latin typeface="Calibri" pitchFamily="34" charset="0"/>
                <a:ea typeface="Helvetica"/>
                <a:cs typeface="Helvetica"/>
                <a:sym typeface="Helvetica"/>
              </a:rPr>
              <a:t>maig 2018.</a:t>
            </a:r>
          </a:p>
          <a:p>
            <a:pPr marL="342900" indent="-342900" algn="just">
              <a:lnSpc>
                <a:spcPct val="250000"/>
              </a:lnSpc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ca-ES" sz="1800" dirty="0">
                <a:latin typeface="Calibri" pitchFamily="34" charset="0"/>
                <a:ea typeface="Helvetica"/>
                <a:cs typeface="Helvetica"/>
                <a:sym typeface="Helvetica"/>
              </a:rPr>
              <a:t>Mida mostral: 366 pacients.</a:t>
            </a:r>
          </a:p>
          <a:p>
            <a:pPr marL="342900" indent="-342900" algn="just">
              <a:lnSpc>
                <a:spcPct val="250000"/>
              </a:lnSpc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ca-ES" sz="1800" dirty="0">
                <a:latin typeface="Calibri" pitchFamily="34" charset="0"/>
                <a:ea typeface="Helvetica"/>
                <a:cs typeface="Helvetica"/>
                <a:sym typeface="Helvetica"/>
              </a:rPr>
              <a:t>Metodologia: Qüestionari de 22 preguntes; descriptives, de rànquing,  dicotòmiques i preguntes obertes.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Título">
            <a:extLst>
              <a:ext uri="{FF2B5EF4-FFF2-40B4-BE49-F238E27FC236}">
                <a16:creationId xmlns:a16="http://schemas.microsoft.com/office/drawing/2014/main" id="{67C074C5-8709-4218-AD9E-DD1E4BB56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/>
              <a:t>Sap el nom del facultatiu que l’ha atès?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43D616B9-8AF5-4D0F-A63A-E1953AF027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461116"/>
              </p:ext>
            </p:extLst>
          </p:nvPr>
        </p:nvGraphicFramePr>
        <p:xfrm>
          <a:off x="558800" y="965200"/>
          <a:ext cx="8331200" cy="524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Título">
            <a:extLst>
              <a:ext uri="{FF2B5EF4-FFF2-40B4-BE49-F238E27FC236}">
                <a16:creationId xmlns:a16="http://schemas.microsoft.com/office/drawing/2014/main" id="{7661D7A6-B41C-42A4-A70E-5E1C629EA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0"/>
            <a:ext cx="8705850" cy="539750"/>
          </a:xfrm>
        </p:spPr>
        <p:txBody>
          <a:bodyPr/>
          <a:lstStyle/>
          <a:p>
            <a:r>
              <a:rPr lang="ca-ES" altLang="ca-ES" sz="2200" b="1"/>
              <a:t>Evolució 2014 – 2017</a:t>
            </a:r>
            <a:r>
              <a:rPr lang="ca-ES" altLang="ca-E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│ </a:t>
            </a:r>
            <a:r>
              <a:rPr lang="ca-ES" altLang="ca-ES" sz="2200"/>
              <a:t>Coneixement del nom del facultatiu</a:t>
            </a:r>
          </a:p>
        </p:txBody>
      </p:sp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EB3C1D41-145C-4245-9E59-EB3108A1C6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0488037"/>
              </p:ext>
            </p:extLst>
          </p:nvPr>
        </p:nvGraphicFramePr>
        <p:xfrm>
          <a:off x="-20638" y="1176338"/>
          <a:ext cx="9113838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Título">
            <a:extLst>
              <a:ext uri="{FF2B5EF4-FFF2-40B4-BE49-F238E27FC236}">
                <a16:creationId xmlns:a16="http://schemas.microsoft.com/office/drawing/2014/main" id="{F41828B6-C1F7-420A-939C-BC05A8674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52513"/>
            <a:ext cx="9144000" cy="947737"/>
          </a:xfrm>
        </p:spPr>
        <p:txBody>
          <a:bodyPr/>
          <a:lstStyle/>
          <a:p>
            <a:r>
              <a:rPr lang="ca-ES" altLang="ca-ES" sz="2600"/>
              <a:t>Sap el nom del professional d’infermeria que l’ha atès?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B7E85FE4-673A-4303-8952-ECE609C13D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1467528"/>
              </p:ext>
            </p:extLst>
          </p:nvPr>
        </p:nvGraphicFramePr>
        <p:xfrm>
          <a:off x="406400" y="887413"/>
          <a:ext cx="8331200" cy="505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1 Título">
            <a:extLst>
              <a:ext uri="{FF2B5EF4-FFF2-40B4-BE49-F238E27FC236}">
                <a16:creationId xmlns:a16="http://schemas.microsoft.com/office/drawing/2014/main" id="{CD355212-4974-4D36-90FA-C516430AA726}"/>
              </a:ext>
            </a:extLst>
          </p:cNvPr>
          <p:cNvSpPr txBox="1">
            <a:spLocks/>
          </p:cNvSpPr>
          <p:nvPr/>
        </p:nvSpPr>
        <p:spPr bwMode="auto">
          <a:xfrm>
            <a:off x="609600" y="0"/>
            <a:ext cx="8382000" cy="53975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ca-ES" sz="2400" kern="0" dirty="0">
                <a:solidFill>
                  <a:schemeClr val="bg1"/>
                </a:solidFill>
                <a:latin typeface="+mj-lt"/>
                <a:ea typeface="+mj-ea"/>
                <a:cs typeface="+mj-cs"/>
                <a:sym typeface="Helvetica"/>
              </a:rPr>
              <a:t>Sap el nom del professional d’infermeria que l’ha atès?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Título">
            <a:extLst>
              <a:ext uri="{FF2B5EF4-FFF2-40B4-BE49-F238E27FC236}">
                <a16:creationId xmlns:a16="http://schemas.microsoft.com/office/drawing/2014/main" id="{DD5B5BA6-9B79-424E-BDEC-3F7F62AE2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8" y="0"/>
            <a:ext cx="9144000" cy="539750"/>
          </a:xfrm>
        </p:spPr>
        <p:txBody>
          <a:bodyPr/>
          <a:lstStyle/>
          <a:p>
            <a:r>
              <a:rPr lang="ca-ES" altLang="ca-ES" sz="1800" b="1"/>
              <a:t>Evolució 2014-2017 </a:t>
            </a:r>
            <a:r>
              <a:rPr lang="ca-ES" altLang="ca-E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│ </a:t>
            </a:r>
            <a:r>
              <a:rPr lang="ca-ES" altLang="ca-ES" sz="1800"/>
              <a:t>Coneixement del nom del professional d’infermeria que l’ha atès</a:t>
            </a:r>
          </a:p>
        </p:txBody>
      </p:sp>
      <p:graphicFrame>
        <p:nvGraphicFramePr>
          <p:cNvPr id="2" name="4 Gráfico">
            <a:extLst>
              <a:ext uri="{FF2B5EF4-FFF2-40B4-BE49-F238E27FC236}">
                <a16:creationId xmlns:a16="http://schemas.microsoft.com/office/drawing/2014/main" id="{9EA2613E-5E42-4E2F-932D-D43A992D01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2695988"/>
              </p:ext>
            </p:extLst>
          </p:nvPr>
        </p:nvGraphicFramePr>
        <p:xfrm>
          <a:off x="20637" y="1031875"/>
          <a:ext cx="9093201" cy="486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Título">
            <a:extLst>
              <a:ext uri="{FF2B5EF4-FFF2-40B4-BE49-F238E27FC236}">
                <a16:creationId xmlns:a16="http://schemas.microsoft.com/office/drawing/2014/main" id="{2B727F27-7C9B-4F05-9969-2E49F1D9B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/>
              <a:t>Tracte rebut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A418DA7A-4413-4978-90B8-F0A47C584D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9495498"/>
              </p:ext>
            </p:extLst>
          </p:nvPr>
        </p:nvGraphicFramePr>
        <p:xfrm>
          <a:off x="374650" y="958850"/>
          <a:ext cx="8331200" cy="505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Título">
            <a:extLst>
              <a:ext uri="{FF2B5EF4-FFF2-40B4-BE49-F238E27FC236}">
                <a16:creationId xmlns:a16="http://schemas.microsoft.com/office/drawing/2014/main" id="{BF759B01-2891-4702-9646-BF1A77F49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b="1"/>
              <a:t>Evolució 2014 - 2017</a:t>
            </a:r>
            <a:r>
              <a:rPr lang="ca-ES" altLang="ca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es-ES" altLang="ca-ES"/>
              <a:t>Tracte Rebut</a:t>
            </a:r>
          </a:p>
        </p:txBody>
      </p:sp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D014827A-94EA-4B5D-AF81-30511FC7A3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962992"/>
              </p:ext>
            </p:extLst>
          </p:nvPr>
        </p:nvGraphicFramePr>
        <p:xfrm>
          <a:off x="46037" y="1103313"/>
          <a:ext cx="9093201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Título">
            <a:extLst>
              <a:ext uri="{FF2B5EF4-FFF2-40B4-BE49-F238E27FC236}">
                <a16:creationId xmlns:a16="http://schemas.microsoft.com/office/drawing/2014/main" id="{27E80CA4-F300-4928-B5AF-72A4F4A87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/>
              <a:t>Informació que li han ofert sobre el procés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9042C507-0156-49EB-ADC9-A55CBEDDCB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3199779"/>
              </p:ext>
            </p:extLst>
          </p:nvPr>
        </p:nvGraphicFramePr>
        <p:xfrm>
          <a:off x="374650" y="887413"/>
          <a:ext cx="8331200" cy="524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Título">
            <a:extLst>
              <a:ext uri="{FF2B5EF4-FFF2-40B4-BE49-F238E27FC236}">
                <a16:creationId xmlns:a16="http://schemas.microsoft.com/office/drawing/2014/main" id="{4D43EC72-18A4-4F78-8151-531899585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b="1"/>
              <a:t>Evolució 2014 – 2017 </a:t>
            </a:r>
            <a:r>
              <a:rPr lang="ca-ES" altLang="ca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es-ES" altLang="ca-ES"/>
              <a:t>Informació sobre el procés</a:t>
            </a:r>
          </a:p>
        </p:txBody>
      </p:sp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39850C8D-DB72-4EBC-BED3-5614DF20BB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995202"/>
              </p:ext>
            </p:extLst>
          </p:nvPr>
        </p:nvGraphicFramePr>
        <p:xfrm>
          <a:off x="50800" y="958850"/>
          <a:ext cx="9093200" cy="506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Título">
            <a:extLst>
              <a:ext uri="{FF2B5EF4-FFF2-40B4-BE49-F238E27FC236}">
                <a16:creationId xmlns:a16="http://schemas.microsoft.com/office/drawing/2014/main" id="{2BA79939-7F38-49DA-815C-F44EBD8A6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/>
              <a:t>Han sigut entenedores les explicacions?</a:t>
            </a:r>
          </a:p>
        </p:txBody>
      </p:sp>
      <p:graphicFrame>
        <p:nvGraphicFramePr>
          <p:cNvPr id="2" name="7 Marcador de contenido">
            <a:extLst>
              <a:ext uri="{FF2B5EF4-FFF2-40B4-BE49-F238E27FC236}">
                <a16:creationId xmlns:a16="http://schemas.microsoft.com/office/drawing/2014/main" id="{74A1DF5E-B39F-40F6-AE27-D0B130DAFA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598222"/>
              </p:ext>
            </p:extLst>
          </p:nvPr>
        </p:nvGraphicFramePr>
        <p:xfrm>
          <a:off x="50800" y="1181100"/>
          <a:ext cx="909320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FBCA30A7-3537-473C-A50C-C23DE4577A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1152815"/>
              </p:ext>
            </p:extLst>
          </p:nvPr>
        </p:nvGraphicFramePr>
        <p:xfrm>
          <a:off x="30162" y="815975"/>
          <a:ext cx="9093201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Título">
            <a:extLst>
              <a:ext uri="{FF2B5EF4-FFF2-40B4-BE49-F238E27FC236}">
                <a16:creationId xmlns:a16="http://schemas.microsoft.com/office/drawing/2014/main" id="{E1C1D61D-BFAD-41BA-99F8-95F255D9736E}"/>
              </a:ext>
            </a:extLst>
          </p:cNvPr>
          <p:cNvSpPr txBox="1">
            <a:spLocks/>
          </p:cNvSpPr>
          <p:nvPr/>
        </p:nvSpPr>
        <p:spPr bwMode="auto">
          <a:xfrm>
            <a:off x="357188" y="0"/>
            <a:ext cx="8786812" cy="53975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ca-ES" sz="2300" b="1" dirty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Evolució 2014 - 2017</a:t>
            </a:r>
            <a:r>
              <a:rPr lang="es-ES" sz="2300" dirty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ca-ES" sz="2300" b="1" dirty="0">
                <a:solidFill>
                  <a:schemeClr val="bg1"/>
                </a:solidFill>
                <a:latin typeface="Times New Roman"/>
                <a:ea typeface="Helvetica"/>
                <a:cs typeface="Times New Roman"/>
                <a:sym typeface="Helvetica"/>
              </a:rPr>
              <a:t>│</a:t>
            </a:r>
            <a:r>
              <a:rPr lang="ca-ES" sz="2300" b="1" dirty="0">
                <a:latin typeface="Times New Roman"/>
                <a:ea typeface="Helvetica"/>
                <a:cs typeface="Times New Roman"/>
                <a:sym typeface="Helvetica"/>
              </a:rPr>
              <a:t> </a:t>
            </a:r>
            <a:r>
              <a:rPr lang="ca-ES" sz="2300" kern="0" dirty="0">
                <a:solidFill>
                  <a:schemeClr val="bg1"/>
                </a:solidFill>
                <a:latin typeface="+mj-lt"/>
                <a:ea typeface="+mj-ea"/>
                <a:cs typeface="+mj-cs"/>
                <a:sym typeface="Helvetica"/>
              </a:rPr>
              <a:t>Han sigut entenedores les explicacions?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>
            <a:extLst>
              <a:ext uri="{FF2B5EF4-FFF2-40B4-BE49-F238E27FC236}">
                <a16:creationId xmlns:a16="http://schemas.microsoft.com/office/drawing/2014/main" id="{1F1F076A-8F53-43C4-AFDE-595A50E6A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/>
              <a:t>Qui contesta l’enquesta?</a:t>
            </a:r>
            <a:endParaRPr lang="es-ES" altLang="ca-ES"/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20941335-BF0B-4CFA-BCCB-2CD26038F4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9699455"/>
              </p:ext>
            </p:extLst>
          </p:nvPr>
        </p:nvGraphicFramePr>
        <p:xfrm>
          <a:off x="1016000" y="765175"/>
          <a:ext cx="7569200" cy="504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Título">
            <a:extLst>
              <a:ext uri="{FF2B5EF4-FFF2-40B4-BE49-F238E27FC236}">
                <a16:creationId xmlns:a16="http://schemas.microsoft.com/office/drawing/2014/main" id="{7803C7DE-2B28-4CBF-B185-B63400F9B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/>
              <a:t>Assistència odontològica rebuda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5D11C80E-6B40-4811-8756-462C72BB88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1134463"/>
              </p:ext>
            </p:extLst>
          </p:nvPr>
        </p:nvGraphicFramePr>
        <p:xfrm>
          <a:off x="317500" y="1041400"/>
          <a:ext cx="8331200" cy="505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Título">
            <a:extLst>
              <a:ext uri="{FF2B5EF4-FFF2-40B4-BE49-F238E27FC236}">
                <a16:creationId xmlns:a16="http://schemas.microsoft.com/office/drawing/2014/main" id="{7DDF9319-C2FB-4EFC-82D8-7DE582463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52513"/>
            <a:ext cx="9144000" cy="733425"/>
          </a:xfrm>
        </p:spPr>
        <p:txBody>
          <a:bodyPr/>
          <a:lstStyle/>
          <a:p>
            <a:r>
              <a:rPr lang="es-ES" altLang="ca-ES"/>
              <a:t>Evolució ASSISTENCIA ODONTOLOGICA</a:t>
            </a:r>
          </a:p>
        </p:txBody>
      </p:sp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D11EDAD5-1333-48D9-BB20-3AAF015673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9790751"/>
              </p:ext>
            </p:extLst>
          </p:nvPr>
        </p:nvGraphicFramePr>
        <p:xfrm>
          <a:off x="0" y="815975"/>
          <a:ext cx="9093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>
            <a:extLst>
              <a:ext uri="{FF2B5EF4-FFF2-40B4-BE49-F238E27FC236}">
                <a16:creationId xmlns:a16="http://schemas.microsoft.com/office/drawing/2014/main" id="{18E1AA8C-BD63-4E31-85EE-1B8ED04E464F}"/>
              </a:ext>
            </a:extLst>
          </p:cNvPr>
          <p:cNvSpPr txBox="1">
            <a:spLocks/>
          </p:cNvSpPr>
          <p:nvPr/>
        </p:nvSpPr>
        <p:spPr bwMode="auto">
          <a:xfrm>
            <a:off x="609600" y="0"/>
            <a:ext cx="8382000" cy="53975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ca-ES" sz="2400" b="1" dirty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Evolució 2014 – 2017 </a:t>
            </a:r>
            <a:r>
              <a:rPr lang="ca-ES" sz="2400" b="1" dirty="0">
                <a:solidFill>
                  <a:schemeClr val="bg1"/>
                </a:solidFill>
                <a:latin typeface="Times New Roman"/>
                <a:ea typeface="Helvetica"/>
                <a:cs typeface="Times New Roman"/>
                <a:sym typeface="Helvetica"/>
              </a:rPr>
              <a:t>│</a:t>
            </a:r>
            <a:r>
              <a:rPr lang="ca-ES" sz="2400" kern="0" dirty="0">
                <a:solidFill>
                  <a:schemeClr val="bg1"/>
                </a:solidFill>
                <a:latin typeface="+mj-lt"/>
                <a:ea typeface="+mj-ea"/>
                <a:cs typeface="+mj-cs"/>
                <a:sym typeface="Helvetica"/>
              </a:rPr>
              <a:t>Assistència odontològica rebuda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Título">
            <a:extLst>
              <a:ext uri="{FF2B5EF4-FFF2-40B4-BE49-F238E27FC236}">
                <a16:creationId xmlns:a16="http://schemas.microsoft.com/office/drawing/2014/main" id="{58698202-DACB-4E1F-A7E2-9A06ABD73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/>
              <a:t>Respecte dels drets del pacient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CF89995D-4463-47F3-B38E-362462732B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708534"/>
              </p:ext>
            </p:extLst>
          </p:nvPr>
        </p:nvGraphicFramePr>
        <p:xfrm>
          <a:off x="76200" y="1052513"/>
          <a:ext cx="9093200" cy="524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Título">
            <a:extLst>
              <a:ext uri="{FF2B5EF4-FFF2-40B4-BE49-F238E27FC236}">
                <a16:creationId xmlns:a16="http://schemas.microsoft.com/office/drawing/2014/main" id="{2919C019-CBC9-4701-B8E1-212ADE670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52513"/>
            <a:ext cx="9144000" cy="733425"/>
          </a:xfrm>
        </p:spPr>
        <p:txBody>
          <a:bodyPr/>
          <a:lstStyle/>
          <a:p>
            <a:r>
              <a:rPr lang="es-ES" altLang="ca-ES"/>
              <a:t>Evolució DRETS PACIENT</a:t>
            </a:r>
          </a:p>
        </p:txBody>
      </p:sp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FABBF0F5-1DF7-47D0-B147-5C9E8B7BB4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5167794"/>
              </p:ext>
            </p:extLst>
          </p:nvPr>
        </p:nvGraphicFramePr>
        <p:xfrm>
          <a:off x="342900" y="1117600"/>
          <a:ext cx="8331200" cy="506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Título">
            <a:extLst>
              <a:ext uri="{FF2B5EF4-FFF2-40B4-BE49-F238E27FC236}">
                <a16:creationId xmlns:a16="http://schemas.microsoft.com/office/drawing/2014/main" id="{0856E3CE-6BE4-41D0-9F6F-53BED1C822F6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53975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ca-ES" sz="2400" b="1" dirty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   Evolució 2014 - 2017</a:t>
            </a:r>
            <a:r>
              <a:rPr lang="ca-ES" sz="2400" kern="0" dirty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ca-ES" sz="2400" b="1" dirty="0">
                <a:solidFill>
                  <a:schemeClr val="bg1"/>
                </a:solidFill>
                <a:latin typeface="Times New Roman"/>
                <a:ea typeface="Helvetica"/>
                <a:cs typeface="Times New Roman"/>
                <a:sym typeface="Helvetica"/>
              </a:rPr>
              <a:t>│</a:t>
            </a:r>
            <a:r>
              <a:rPr lang="ca-ES" sz="2400" b="1" dirty="0">
                <a:latin typeface="Times New Roman"/>
                <a:ea typeface="Helvetica"/>
                <a:cs typeface="Times New Roman"/>
                <a:sym typeface="Helvetica"/>
              </a:rPr>
              <a:t> </a:t>
            </a:r>
            <a:r>
              <a:rPr lang="ca-ES" sz="2400" kern="0" dirty="0">
                <a:solidFill>
                  <a:schemeClr val="bg1"/>
                </a:solidFill>
                <a:latin typeface="+mj-lt"/>
                <a:ea typeface="+mj-ea"/>
                <a:cs typeface="+mj-cs"/>
                <a:sym typeface="Helvetica"/>
              </a:rPr>
              <a:t>Respecte dels drets del pacient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Título">
            <a:extLst>
              <a:ext uri="{FF2B5EF4-FFF2-40B4-BE49-F238E27FC236}">
                <a16:creationId xmlns:a16="http://schemas.microsoft.com/office/drawing/2014/main" id="{3D8F772F-B8D8-4EE6-9466-D9C4552CA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/>
              <a:t>El respecte a la intimitat i confidencialitat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D2C48FC1-D146-4EFA-8B28-79AA80AFB9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231221"/>
              </p:ext>
            </p:extLst>
          </p:nvPr>
        </p:nvGraphicFramePr>
        <p:xfrm>
          <a:off x="330200" y="698500"/>
          <a:ext cx="8331200" cy="524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Título">
            <a:extLst>
              <a:ext uri="{FF2B5EF4-FFF2-40B4-BE49-F238E27FC236}">
                <a16:creationId xmlns:a16="http://schemas.microsoft.com/office/drawing/2014/main" id="{6F0FEE17-37BA-47BC-8254-007D08937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b="1"/>
              <a:t>Evolució 2014 - 2017</a:t>
            </a:r>
            <a:r>
              <a:rPr lang="es-ES" altLang="ca-ES"/>
              <a:t> </a:t>
            </a:r>
            <a:r>
              <a:rPr lang="ca-ES" altLang="ca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 </a:t>
            </a:r>
            <a:r>
              <a:rPr lang="es-ES" altLang="ca-ES"/>
              <a:t>Intimitat i confidencialitat</a:t>
            </a:r>
          </a:p>
        </p:txBody>
      </p:sp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4AC67C09-0CF6-42E2-8C3F-799D8B4907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1809972"/>
              </p:ext>
            </p:extLst>
          </p:nvPr>
        </p:nvGraphicFramePr>
        <p:xfrm>
          <a:off x="50800" y="838200"/>
          <a:ext cx="9093200" cy="506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Título">
            <a:extLst>
              <a:ext uri="{FF2B5EF4-FFF2-40B4-BE49-F238E27FC236}">
                <a16:creationId xmlns:a16="http://schemas.microsoft.com/office/drawing/2014/main" id="{85E0A8E3-88E7-4B9F-A7B7-899D23D7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/>
              <a:t>Comoditat de la sala d’espera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AC7D2938-3DEA-46E0-ADB1-AFCEE6D0B6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8596952"/>
              </p:ext>
            </p:extLst>
          </p:nvPr>
        </p:nvGraphicFramePr>
        <p:xfrm>
          <a:off x="50800" y="698500"/>
          <a:ext cx="9093200" cy="562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Título">
            <a:extLst>
              <a:ext uri="{FF2B5EF4-FFF2-40B4-BE49-F238E27FC236}">
                <a16:creationId xmlns:a16="http://schemas.microsoft.com/office/drawing/2014/main" id="{FAC7F646-1A15-45D4-A562-0B0AA2633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b="1"/>
              <a:t>Evolució 2014 – 2017 </a:t>
            </a:r>
            <a:r>
              <a:rPr lang="ca-ES" altLang="ca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ca-ES" altLang="ca-ES" b="1"/>
              <a:t> </a:t>
            </a:r>
            <a:r>
              <a:rPr lang="es-ES" altLang="ca-ES"/>
              <a:t>Comoditat de la sala espera</a:t>
            </a:r>
          </a:p>
        </p:txBody>
      </p:sp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4DA63087-BABF-4C6E-8462-EA46C729B7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1949829"/>
              </p:ext>
            </p:extLst>
          </p:nvPr>
        </p:nvGraphicFramePr>
        <p:xfrm>
          <a:off x="50800" y="977900"/>
          <a:ext cx="9093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Título">
            <a:extLst>
              <a:ext uri="{FF2B5EF4-FFF2-40B4-BE49-F238E27FC236}">
                <a16:creationId xmlns:a16="http://schemas.microsoft.com/office/drawing/2014/main" id="{7794522F-2AFE-4C50-B5D5-6DC91F228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/>
              <a:t>Neteja del centre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A0EA1446-FE17-4362-83DC-68CBB1A92B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1172695"/>
              </p:ext>
            </p:extLst>
          </p:nvPr>
        </p:nvGraphicFramePr>
        <p:xfrm>
          <a:off x="446088" y="958850"/>
          <a:ext cx="8331200" cy="505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Título">
            <a:extLst>
              <a:ext uri="{FF2B5EF4-FFF2-40B4-BE49-F238E27FC236}">
                <a16:creationId xmlns:a16="http://schemas.microsoft.com/office/drawing/2014/main" id="{6421CDC5-E667-4391-8AB8-1E901564C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b="1"/>
              <a:t>Evolució 2014 - 2017</a:t>
            </a:r>
            <a:r>
              <a:rPr lang="ca-ES" altLang="ca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es-ES" altLang="ca-ES"/>
              <a:t>Neteja del centre</a:t>
            </a:r>
          </a:p>
        </p:txBody>
      </p:sp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9A35CABB-E7DA-4C7D-A88D-0B0592A72E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861916"/>
              </p:ext>
            </p:extLst>
          </p:nvPr>
        </p:nvGraphicFramePr>
        <p:xfrm>
          <a:off x="342900" y="698500"/>
          <a:ext cx="8331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>
            <a:extLst>
              <a:ext uri="{FF2B5EF4-FFF2-40B4-BE49-F238E27FC236}">
                <a16:creationId xmlns:a16="http://schemas.microsoft.com/office/drawing/2014/main" id="{438E61C4-889F-4A96-9094-CD2196D84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b="1"/>
              <a:t>Evolució 2014 – 2017 </a:t>
            </a:r>
            <a:r>
              <a:rPr lang="ca-ES" altLang="ca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ca-ES" altLang="ca-ES"/>
              <a:t>Qui</a:t>
            </a:r>
            <a:r>
              <a:rPr lang="ca-ES" altLang="ca-ES" b="1"/>
              <a:t> </a:t>
            </a:r>
            <a:r>
              <a:rPr lang="ca-ES" altLang="ca-ES"/>
              <a:t>contesta l’enquesta?</a:t>
            </a:r>
          </a:p>
        </p:txBody>
      </p:sp>
      <p:graphicFrame>
        <p:nvGraphicFramePr>
          <p:cNvPr id="2" name="7 Gráfico">
            <a:extLst>
              <a:ext uri="{FF2B5EF4-FFF2-40B4-BE49-F238E27FC236}">
                <a16:creationId xmlns:a16="http://schemas.microsoft.com/office/drawing/2014/main" id="{A3349C16-89AC-45B7-A4A5-68DCACA36B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5703713"/>
              </p:ext>
            </p:extLst>
          </p:nvPr>
        </p:nvGraphicFramePr>
        <p:xfrm>
          <a:off x="474663" y="1052513"/>
          <a:ext cx="8310562" cy="4738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Título">
            <a:extLst>
              <a:ext uri="{FF2B5EF4-FFF2-40B4-BE49-F238E27FC236}">
                <a16:creationId xmlns:a16="http://schemas.microsoft.com/office/drawing/2014/main" id="{7CB4EAF4-E9ED-4BFD-B6AF-CEA4E5406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/>
              <a:t>Valoració global </a:t>
            </a:r>
            <a:r>
              <a:rPr lang="ca-ES" altLang="ca-ES" b="1" i="1"/>
              <a:t>HOUB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C2F75EA2-46C6-4D13-BEED-63407CCDB2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7397823"/>
              </p:ext>
            </p:extLst>
          </p:nvPr>
        </p:nvGraphicFramePr>
        <p:xfrm>
          <a:off x="66675" y="836613"/>
          <a:ext cx="9093200" cy="543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Título">
            <a:extLst>
              <a:ext uri="{FF2B5EF4-FFF2-40B4-BE49-F238E27FC236}">
                <a16:creationId xmlns:a16="http://schemas.microsoft.com/office/drawing/2014/main" id="{8D8921B1-6007-4A52-A677-0700A88C2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b="1"/>
              <a:t>Evolució 2014 - 2017</a:t>
            </a:r>
            <a:r>
              <a:rPr lang="ca-ES" altLang="ca-ES" b="1">
                <a:latin typeface="Times New Roman" panose="02020603050405020304" pitchFamily="18" charset="0"/>
                <a:cs typeface="Times New Roman" panose="02020603050405020304" pitchFamily="18" charset="0"/>
              </a:rPr>
              <a:t> │</a:t>
            </a:r>
            <a:r>
              <a:rPr lang="ca-ES" altLang="ca-ES" b="1"/>
              <a:t> </a:t>
            </a:r>
            <a:r>
              <a:rPr lang="es-ES" altLang="ca-ES"/>
              <a:t>Valoració global </a:t>
            </a:r>
            <a:r>
              <a:rPr lang="es-ES" altLang="ca-ES" b="1" i="1"/>
              <a:t>HOUB</a:t>
            </a:r>
          </a:p>
        </p:txBody>
      </p:sp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2C577ACA-DC22-485C-AA17-D4B1AB9316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9971027"/>
              </p:ext>
            </p:extLst>
          </p:nvPr>
        </p:nvGraphicFramePr>
        <p:xfrm>
          <a:off x="342900" y="914400"/>
          <a:ext cx="8331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Título">
            <a:extLst>
              <a:ext uri="{FF2B5EF4-FFF2-40B4-BE49-F238E27FC236}">
                <a16:creationId xmlns:a16="http://schemas.microsoft.com/office/drawing/2014/main" id="{AFCE7BF1-E98E-4715-B013-E218477CD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/>
              <a:t>Percepció millora de l’estat de salut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39935BEE-C3F7-4F7F-8BBF-508E6624EB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5410040"/>
              </p:ext>
            </p:extLst>
          </p:nvPr>
        </p:nvGraphicFramePr>
        <p:xfrm>
          <a:off x="266700" y="742950"/>
          <a:ext cx="8575675" cy="5443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Título">
            <a:extLst>
              <a:ext uri="{FF2B5EF4-FFF2-40B4-BE49-F238E27FC236}">
                <a16:creationId xmlns:a16="http://schemas.microsoft.com/office/drawing/2014/main" id="{7F1113C4-47A3-45D4-A220-FE54013E6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b="1"/>
              <a:t>Evolució 2014 - 2017</a:t>
            </a:r>
            <a:r>
              <a:rPr lang="ca-ES" altLang="ca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es-ES" altLang="ca-ES"/>
              <a:t>Percepció millora de l’estat de salut</a:t>
            </a:r>
          </a:p>
        </p:txBody>
      </p:sp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DD344B49-183A-4932-B595-EFECC90AF3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2558057"/>
              </p:ext>
            </p:extLst>
          </p:nvPr>
        </p:nvGraphicFramePr>
        <p:xfrm>
          <a:off x="50800" y="815975"/>
          <a:ext cx="9093200" cy="527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Título">
            <a:extLst>
              <a:ext uri="{FF2B5EF4-FFF2-40B4-BE49-F238E27FC236}">
                <a16:creationId xmlns:a16="http://schemas.microsoft.com/office/drawing/2014/main" id="{20B380D8-17AA-4D3B-9F5C-FA3BEC992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/>
              <a:t>Li agradaria tornar a ser atès a l’</a:t>
            </a:r>
            <a:r>
              <a:rPr lang="ca-ES" altLang="ca-ES" b="1" i="1"/>
              <a:t>HOUB</a:t>
            </a:r>
            <a:r>
              <a:rPr lang="ca-ES" altLang="ca-ES"/>
              <a:t>?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C8ADB9BC-B107-4CE0-8A23-8E4DA0B9E6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4078336"/>
              </p:ext>
            </p:extLst>
          </p:nvPr>
        </p:nvGraphicFramePr>
        <p:xfrm>
          <a:off x="50800" y="698500"/>
          <a:ext cx="9093200" cy="5272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Título">
            <a:extLst>
              <a:ext uri="{FF2B5EF4-FFF2-40B4-BE49-F238E27FC236}">
                <a16:creationId xmlns:a16="http://schemas.microsoft.com/office/drawing/2014/main" id="{AE67B4A0-94A5-4D81-B2EB-ECB13CA87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75" y="0"/>
            <a:ext cx="8858250" cy="539750"/>
          </a:xfrm>
        </p:spPr>
        <p:txBody>
          <a:bodyPr/>
          <a:lstStyle/>
          <a:p>
            <a:r>
              <a:rPr lang="ca-ES" altLang="ca-ES" b="1"/>
              <a:t>Evolució 2014 - 2017</a:t>
            </a:r>
            <a:r>
              <a:rPr lang="ca-ES" altLang="ca-ES" b="1">
                <a:latin typeface="Times New Roman" panose="02020603050405020304" pitchFamily="18" charset="0"/>
                <a:cs typeface="Times New Roman" panose="02020603050405020304" pitchFamily="18" charset="0"/>
              </a:rPr>
              <a:t> │</a:t>
            </a:r>
            <a:r>
              <a:rPr lang="es-ES" altLang="ca-ES"/>
              <a:t> Li agradaria tornar a ser atès a l’</a:t>
            </a:r>
            <a:r>
              <a:rPr lang="es-ES" altLang="ca-ES" b="1" i="1"/>
              <a:t>HOUB?</a:t>
            </a:r>
          </a:p>
        </p:txBody>
      </p:sp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11D55418-3112-4B04-8DA9-35295D229A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9322227"/>
              </p:ext>
            </p:extLst>
          </p:nvPr>
        </p:nvGraphicFramePr>
        <p:xfrm>
          <a:off x="190500" y="838200"/>
          <a:ext cx="9093200" cy="505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Título">
            <a:extLst>
              <a:ext uri="{FF2B5EF4-FFF2-40B4-BE49-F238E27FC236}">
                <a16:creationId xmlns:a16="http://schemas.microsoft.com/office/drawing/2014/main" id="{26179837-D6AB-46A0-88F2-C1F3C067A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/>
              <a:t>Comentaris i suggeriments</a:t>
            </a:r>
            <a:endParaRPr lang="es-ES" altLang="ca-ES"/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2F7D4E33-84CE-4605-99E7-BDC779C8A7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5855868"/>
              </p:ext>
            </p:extLst>
          </p:nvPr>
        </p:nvGraphicFramePr>
        <p:xfrm>
          <a:off x="50800" y="698500"/>
          <a:ext cx="9078913" cy="5343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Título">
            <a:extLst>
              <a:ext uri="{FF2B5EF4-FFF2-40B4-BE49-F238E27FC236}">
                <a16:creationId xmlns:a16="http://schemas.microsoft.com/office/drawing/2014/main" id="{616847F4-F5FA-4ABF-B390-8019B027D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b="1"/>
              <a:t>Evolució 2014 – 2017</a:t>
            </a:r>
            <a:r>
              <a:rPr lang="ca-ES" altLang="ca-ES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ca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es-ES" altLang="ca-ES"/>
              <a:t>Observacions i suggeriments</a:t>
            </a:r>
          </a:p>
        </p:txBody>
      </p:sp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21BC2252-C083-43F9-9E18-8A3AE911BF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8527041"/>
              </p:ext>
            </p:extLst>
          </p:nvPr>
        </p:nvGraphicFramePr>
        <p:xfrm>
          <a:off x="50800" y="695325"/>
          <a:ext cx="9023350" cy="5538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5 Conector recto">
            <a:extLst>
              <a:ext uri="{FF2B5EF4-FFF2-40B4-BE49-F238E27FC236}">
                <a16:creationId xmlns:a16="http://schemas.microsoft.com/office/drawing/2014/main" id="{31C4079D-0FDE-4228-BD59-F4C587EE2C89}"/>
              </a:ext>
            </a:extLst>
          </p:cNvPr>
          <p:cNvCxnSpPr/>
          <p:nvPr/>
        </p:nvCxnSpPr>
        <p:spPr bwMode="auto">
          <a:xfrm rot="16200000" flipV="1">
            <a:off x="-484981" y="3321844"/>
            <a:ext cx="507206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0" name="9 Conector recto">
            <a:extLst>
              <a:ext uri="{FF2B5EF4-FFF2-40B4-BE49-F238E27FC236}">
                <a16:creationId xmlns:a16="http://schemas.microsoft.com/office/drawing/2014/main" id="{8C6EBC8C-7C2A-4DAB-833D-287EE703217B}"/>
              </a:ext>
            </a:extLst>
          </p:cNvPr>
          <p:cNvCxnSpPr/>
          <p:nvPr/>
        </p:nvCxnSpPr>
        <p:spPr bwMode="auto">
          <a:xfrm rot="5400000" flipH="1" flipV="1">
            <a:off x="2540794" y="3321844"/>
            <a:ext cx="507365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10 Conector recto">
            <a:extLst>
              <a:ext uri="{FF2B5EF4-FFF2-40B4-BE49-F238E27FC236}">
                <a16:creationId xmlns:a16="http://schemas.microsoft.com/office/drawing/2014/main" id="{8AA25786-2FF7-4484-9748-BF0C61996022}"/>
              </a:ext>
            </a:extLst>
          </p:cNvPr>
          <p:cNvCxnSpPr/>
          <p:nvPr/>
        </p:nvCxnSpPr>
        <p:spPr bwMode="auto">
          <a:xfrm rot="5400000" flipH="1" flipV="1">
            <a:off x="1027907" y="3321844"/>
            <a:ext cx="507206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Título">
            <a:extLst>
              <a:ext uri="{FF2B5EF4-FFF2-40B4-BE49-F238E27FC236}">
                <a16:creationId xmlns:a16="http://schemas.microsoft.com/office/drawing/2014/main" id="{448C0D0D-D2DF-4E17-9D5F-9CA9E1FDF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/>
              <a:t>Observacions i suggeriments – Apartat “Altres”</a:t>
            </a:r>
            <a:endParaRPr lang="ca-ES" altLang="ca-E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D7A4483-3523-42FF-90EB-23572DA57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237727"/>
              </p:ext>
            </p:extLst>
          </p:nvPr>
        </p:nvGraphicFramePr>
        <p:xfrm>
          <a:off x="323850" y="509588"/>
          <a:ext cx="8382000" cy="5511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0">
                  <a:extLst>
                    <a:ext uri="{9D8B030D-6E8A-4147-A177-3AD203B41FA5}">
                      <a16:colId xmlns:a16="http://schemas.microsoft.com/office/drawing/2014/main" val="3912438137"/>
                    </a:ext>
                  </a:extLst>
                </a:gridCol>
              </a:tblGrid>
              <a:tr h="522925">
                <a:tc>
                  <a:txBody>
                    <a:bodyPr/>
                    <a:lstStyle/>
                    <a:p>
                      <a:pPr algn="ctr"/>
                      <a:r>
                        <a:rPr lang="ca-ES" sz="1800" noProof="0" dirty="0"/>
                        <a:t>Altres observacions i suggeriments</a:t>
                      </a:r>
                    </a:p>
                  </a:txBody>
                  <a:tcPr marL="91444" marR="91444" marT="45729" marB="45729"/>
                </a:tc>
                <a:extLst>
                  <a:ext uri="{0D108BD9-81ED-4DB2-BD59-A6C34878D82A}">
                    <a16:rowId xmlns:a16="http://schemas.microsoft.com/office/drawing/2014/main" val="2908154919"/>
                  </a:ext>
                </a:extLst>
              </a:tr>
              <a:tr h="5107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ES" sz="11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“Mi hija tiene que venir por las mañanas. Por lo tanto pierde </a:t>
                      </a:r>
                      <a:r>
                        <a:rPr lang="es-ES" sz="1100" b="0" i="0" u="none" strike="noStrike" kern="1200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clases.yo</a:t>
                      </a:r>
                      <a:r>
                        <a:rPr lang="es-ES" sz="11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pedidira</a:t>
                      </a:r>
                      <a:r>
                        <a:rPr lang="es-ES" sz="11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que </a:t>
                      </a:r>
                      <a:r>
                        <a:rPr lang="es-ES" sz="1100" b="0" i="0" u="none" strike="noStrike" kern="1200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ambién</a:t>
                      </a:r>
                      <a:r>
                        <a:rPr lang="es-ES" sz="11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pudiera ser por la </a:t>
                      </a:r>
                      <a:r>
                        <a:rPr lang="es-ES" sz="1100" b="0" i="0" u="none" strike="noStrike" kern="1200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tarde.Es</a:t>
                      </a:r>
                      <a:r>
                        <a:rPr lang="es-ES" sz="11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dificil</a:t>
                      </a:r>
                      <a:r>
                        <a:rPr lang="es-ES" sz="11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ya lo se.”</a:t>
                      </a:r>
                    </a:p>
                  </a:txBody>
                  <a:tcPr marL="91444" marR="91444" marT="45729" marB="45729" anchor="ctr"/>
                </a:tc>
                <a:extLst>
                  <a:ext uri="{0D108BD9-81ED-4DB2-BD59-A6C34878D82A}">
                    <a16:rowId xmlns:a16="http://schemas.microsoft.com/office/drawing/2014/main" val="3252912550"/>
                  </a:ext>
                </a:extLst>
              </a:tr>
              <a:tr h="66924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“Le </a:t>
                      </a:r>
                      <a:r>
                        <a:rPr lang="es-ES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tenian</a:t>
                      </a:r>
                      <a:r>
                        <a:rPr lang="es-E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que quitar 4 muelas del juicio y las tenia tocando nervio, operación un poco compleja pero la verdad que el responsable que lo hizo, fue genial em cuanto trabajo como </a:t>
                      </a:r>
                      <a:r>
                        <a:rPr lang="es-ES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exolicaciones</a:t>
                      </a:r>
                      <a:r>
                        <a:rPr lang="es-E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 </a:t>
                      </a:r>
                      <a:r>
                        <a:rPr lang="es-ES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amabilidad.recomendable</a:t>
                      </a:r>
                      <a:r>
                        <a:rPr lang="es-E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100%”.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9649879"/>
                  </a:ext>
                </a:extLst>
              </a:tr>
              <a:tr h="41178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“La agenda </a:t>
                      </a:r>
                      <a:r>
                        <a:rPr lang="es-ES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tendria</a:t>
                      </a:r>
                      <a:r>
                        <a:rPr lang="es-E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que estar siempre abierta.”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16326024"/>
                  </a:ext>
                </a:extLst>
              </a:tr>
              <a:tr h="42455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“Información mas especifica sobre las diferentes ramas tipo: </a:t>
                      </a:r>
                      <a:r>
                        <a:rPr lang="es-ES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Cirugia</a:t>
                      </a:r>
                      <a:r>
                        <a:rPr lang="es-E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s-ES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protesis</a:t>
                      </a:r>
                      <a:r>
                        <a:rPr lang="es-E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 porque no se sabe en que departamento estas o tienes que ir.”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70282078"/>
                  </a:ext>
                </a:extLst>
              </a:tr>
              <a:tr h="42153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“</a:t>
                      </a:r>
                      <a:r>
                        <a:rPr lang="es-ES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Alguns</a:t>
                      </a:r>
                      <a:r>
                        <a:rPr lang="es-E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cops</a:t>
                      </a:r>
                      <a:r>
                        <a:rPr lang="es-E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 mostrador no miren a la cara o contesten de manera </a:t>
                      </a:r>
                      <a:r>
                        <a:rPr lang="es-ES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freda</a:t>
                      </a:r>
                      <a:r>
                        <a:rPr lang="es-E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.”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34603845"/>
                  </a:ext>
                </a:extLst>
              </a:tr>
              <a:tr h="411786">
                <a:tc>
                  <a:txBody>
                    <a:bodyPr/>
                    <a:lstStyle/>
                    <a:p>
                      <a:pPr algn="l" fontAlgn="b"/>
                      <a:r>
                        <a:rPr lang="ca-ES" sz="11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“En aquests ultims anys, el centre s'ha modernitzat bastant, cosa que es d'agraïr.”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29964819"/>
                  </a:ext>
                </a:extLst>
              </a:tr>
              <a:tr h="41178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a-ES" sz="11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“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Portar revistes per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llegir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mentres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esperem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(o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altre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cosa que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entretengui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  <a:r>
                        <a:rPr lang="es-ES" sz="11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”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4489631"/>
                  </a:ext>
                </a:extLst>
              </a:tr>
              <a:tr h="41178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a-ES" sz="11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“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Hay alguna señorita de la entrada de los mostradores con mal carácter.</a:t>
                      </a:r>
                      <a:r>
                        <a:rPr lang="es-ES" sz="11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”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58714986"/>
                  </a:ext>
                </a:extLst>
              </a:tr>
              <a:tr h="49198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a-ES" sz="11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“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Podrian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poner revistas.</a:t>
                      </a:r>
                      <a:r>
                        <a:rPr lang="es-ES" sz="11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”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95659714"/>
                  </a:ext>
                </a:extLst>
              </a:tr>
              <a:tr h="41178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a-ES" sz="11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“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Deberian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cerrarse las puertas mientras te atienden, ya que la gente va pasando y lo ve todo.</a:t>
                      </a:r>
                      <a:r>
                        <a:rPr lang="es-ES" sz="11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”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16041790"/>
                  </a:ext>
                </a:extLst>
              </a:tr>
              <a:tr h="41178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a-ES" sz="11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“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Deberian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cerrar las puertas a la hora de atender los pacientes.</a:t>
                      </a:r>
                      <a:r>
                        <a:rPr lang="es-ES" sz="11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”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739101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>
            <a:extLst>
              <a:ext uri="{FF2B5EF4-FFF2-40B4-BE49-F238E27FC236}">
                <a16:creationId xmlns:a16="http://schemas.microsoft.com/office/drawing/2014/main" id="{47169059-EC9A-4600-A724-EE7885366C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4305957"/>
              </p:ext>
            </p:extLst>
          </p:nvPr>
        </p:nvGraphicFramePr>
        <p:xfrm>
          <a:off x="755650" y="1268413"/>
          <a:ext cx="75692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1 Título">
            <a:extLst>
              <a:ext uri="{FF2B5EF4-FFF2-40B4-BE49-F238E27FC236}">
                <a16:creationId xmlns:a16="http://schemas.microsoft.com/office/drawing/2014/main" id="{35F3343F-F3CC-468B-BB1D-B90B9EBB416C}"/>
              </a:ext>
            </a:extLst>
          </p:cNvPr>
          <p:cNvSpPr txBox="1">
            <a:spLocks/>
          </p:cNvSpPr>
          <p:nvPr/>
        </p:nvSpPr>
        <p:spPr>
          <a:xfrm>
            <a:off x="609600" y="0"/>
            <a:ext cx="8382000" cy="5397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a-ES" sz="2400" kern="0" dirty="0">
                <a:solidFill>
                  <a:schemeClr val="bg1"/>
                </a:solidFill>
                <a:latin typeface="+mj-lt"/>
                <a:ea typeface="+mj-ea"/>
                <a:cs typeface="+mj-cs"/>
                <a:sym typeface="Helvetica"/>
              </a:rPr>
              <a:t>Grups d’edats dels qui contesten</a:t>
            </a:r>
            <a:endParaRPr lang="es-ES" sz="2400" kern="0" dirty="0">
              <a:solidFill>
                <a:schemeClr val="bg1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>
            <a:extLst>
              <a:ext uri="{FF2B5EF4-FFF2-40B4-BE49-F238E27FC236}">
                <a16:creationId xmlns:a16="http://schemas.microsoft.com/office/drawing/2014/main" id="{A0249E52-F985-44C5-A4EF-C7D78807B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b="1"/>
              <a:t>Evolució 2014 – 2017 </a:t>
            </a:r>
            <a:r>
              <a:rPr lang="ca-ES" altLang="ca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 </a:t>
            </a:r>
            <a:r>
              <a:rPr lang="ca-ES" altLang="ca-ES"/>
              <a:t>Grups d’edats dels qui contesten</a:t>
            </a:r>
            <a:endParaRPr lang="es-ES" altLang="ca-ES"/>
          </a:p>
        </p:txBody>
      </p:sp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C300DC89-93FA-4A22-895A-D4CC4026E1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6603270"/>
              </p:ext>
            </p:extLst>
          </p:nvPr>
        </p:nvGraphicFramePr>
        <p:xfrm>
          <a:off x="114300" y="977900"/>
          <a:ext cx="9093200" cy="506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>
            <a:extLst>
              <a:ext uri="{FF2B5EF4-FFF2-40B4-BE49-F238E27FC236}">
                <a16:creationId xmlns:a16="http://schemas.microsoft.com/office/drawing/2014/main" id="{6968B66D-0B79-49AF-A662-361EEDFB8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0"/>
            <a:ext cx="8134350" cy="539750"/>
          </a:xfrm>
        </p:spPr>
        <p:txBody>
          <a:bodyPr/>
          <a:lstStyle/>
          <a:p>
            <a:r>
              <a:rPr lang="es-ES" altLang="ca-ES"/>
              <a:t>Gènere dels qui contesten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B8E0B2B5-66F1-4D5C-89CB-6EEF83EEEA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3401030"/>
              </p:ext>
            </p:extLst>
          </p:nvPr>
        </p:nvGraphicFramePr>
        <p:xfrm>
          <a:off x="863600" y="914400"/>
          <a:ext cx="7569200" cy="524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>
            <a:extLst>
              <a:ext uri="{FF2B5EF4-FFF2-40B4-BE49-F238E27FC236}">
                <a16:creationId xmlns:a16="http://schemas.microsoft.com/office/drawing/2014/main" id="{039CC1E4-B962-47EE-9BCC-3031486E9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b="1"/>
              <a:t>Evolució 2014 – 2017 </a:t>
            </a:r>
            <a:r>
              <a:rPr lang="ca-ES" altLang="ca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 </a:t>
            </a:r>
            <a:r>
              <a:rPr lang="es-ES" altLang="ca-ES"/>
              <a:t>Gènere dels qui contesten</a:t>
            </a:r>
          </a:p>
        </p:txBody>
      </p:sp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02C9FFFE-051F-44AD-A4B4-EA5A5BC782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0344864"/>
              </p:ext>
            </p:extLst>
          </p:nvPr>
        </p:nvGraphicFramePr>
        <p:xfrm>
          <a:off x="342900" y="1193800"/>
          <a:ext cx="83312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>
            <a:extLst>
              <a:ext uri="{FF2B5EF4-FFF2-40B4-BE49-F238E27FC236}">
                <a16:creationId xmlns:a16="http://schemas.microsoft.com/office/drawing/2014/main" id="{443C00DA-68BD-4612-8E2A-8EB003CE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/>
              <a:t>Servei que l’ha atès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66805E7-0D98-49CB-AFB9-F459223B9A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339703"/>
              </p:ext>
            </p:extLst>
          </p:nvPr>
        </p:nvGraphicFramePr>
        <p:xfrm>
          <a:off x="179512" y="1628800"/>
          <a:ext cx="3455988" cy="3404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3991">
                  <a:extLst>
                    <a:ext uri="{9D8B030D-6E8A-4147-A177-3AD203B41FA5}">
                      <a16:colId xmlns:a16="http://schemas.microsoft.com/office/drawing/2014/main" val="1413509789"/>
                    </a:ext>
                  </a:extLst>
                </a:gridCol>
                <a:gridCol w="791997">
                  <a:extLst>
                    <a:ext uri="{9D8B030D-6E8A-4147-A177-3AD203B41FA5}">
                      <a16:colId xmlns:a16="http://schemas.microsoft.com/office/drawing/2014/main" val="2335539973"/>
                    </a:ext>
                  </a:extLst>
                </a:gridCol>
              </a:tblGrid>
              <a:tr h="374094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err="1">
                          <a:latin typeface="Calibri" panose="020F0502020204030204" pitchFamily="34" charset="0"/>
                        </a:rPr>
                        <a:t>Servei</a:t>
                      </a:r>
                      <a:r>
                        <a:rPr lang="es-ES" sz="1200" dirty="0">
                          <a:latin typeface="Calibri" panose="020F0502020204030204" pitchFamily="34" charset="0"/>
                        </a:rPr>
                        <a:t> que </a:t>
                      </a:r>
                      <a:r>
                        <a:rPr lang="es-ES" sz="1200" dirty="0" err="1">
                          <a:latin typeface="Calibri" panose="020F0502020204030204" pitchFamily="34" charset="0"/>
                        </a:rPr>
                        <a:t>l’ha</a:t>
                      </a:r>
                      <a:r>
                        <a:rPr lang="es-ES" sz="120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200" dirty="0" err="1">
                          <a:latin typeface="Calibri" panose="020F0502020204030204" pitchFamily="34" charset="0"/>
                        </a:rPr>
                        <a:t>atés</a:t>
                      </a:r>
                      <a:r>
                        <a:rPr lang="es-ES" sz="1200" dirty="0"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s-ES" sz="1200" dirty="0" err="1">
                          <a:latin typeface="Calibri" panose="020F0502020204030204" pitchFamily="34" charset="0"/>
                        </a:rPr>
                        <a:t>segons</a:t>
                      </a:r>
                      <a:r>
                        <a:rPr lang="es-ES" sz="120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200" dirty="0" err="1">
                          <a:latin typeface="Calibri" panose="020F0502020204030204" pitchFamily="34" charset="0"/>
                        </a:rPr>
                        <a:t>pacient</a:t>
                      </a:r>
                      <a:r>
                        <a:rPr lang="es-ES" sz="1200" dirty="0">
                          <a:latin typeface="Calibri" panose="020F0502020204030204" pitchFamily="34" charset="0"/>
                        </a:rPr>
                        <a:t>) </a:t>
                      </a:r>
                      <a:endParaRPr lang="ca-ES" sz="12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Calibri" panose="020F0502020204030204" pitchFamily="34" charset="0"/>
                        </a:rPr>
                        <a:t>Número</a:t>
                      </a:r>
                      <a:endParaRPr lang="ca-ES" sz="12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3500748358"/>
                  </a:ext>
                </a:extLst>
              </a:tr>
              <a:tr h="287346">
                <a:tc>
                  <a:txBody>
                    <a:bodyPr/>
                    <a:lstStyle/>
                    <a:p>
                      <a:pPr algn="l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Operatòria Dental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65853438"/>
                  </a:ext>
                </a:extLst>
              </a:tr>
              <a:tr h="228612">
                <a:tc>
                  <a:txBody>
                    <a:bodyPr/>
                    <a:lstStyle/>
                    <a:p>
                      <a:pPr algn="l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Personal assistencial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17605152"/>
                  </a:ext>
                </a:extLst>
              </a:tr>
              <a:tr h="228612">
                <a:tc>
                  <a:txBody>
                    <a:bodyPr/>
                    <a:lstStyle/>
                    <a:p>
                      <a:pPr algn="l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Integrada</a:t>
                      </a:r>
                      <a:r>
                        <a:rPr lang="ca-E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d’Adults</a:t>
                      </a:r>
                      <a:endParaRPr lang="ca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21643653"/>
                  </a:ext>
                </a:extLst>
              </a:tr>
              <a:tr h="228612">
                <a:tc>
                  <a:txBody>
                    <a:bodyPr/>
                    <a:lstStyle/>
                    <a:p>
                      <a:pPr algn="l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Higienistes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80124097"/>
                  </a:ext>
                </a:extLst>
              </a:tr>
              <a:tr h="228612">
                <a:tc>
                  <a:txBody>
                    <a:bodyPr/>
                    <a:lstStyle/>
                    <a:p>
                      <a:pPr algn="l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a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Odontopediatria</a:t>
                      </a:r>
                      <a:endParaRPr lang="ca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36690206"/>
                  </a:ext>
                </a:extLst>
              </a:tr>
              <a:tr h="228612">
                <a:tc>
                  <a:txBody>
                    <a:bodyPr/>
                    <a:lstStyle/>
                    <a:p>
                      <a:pPr algn="l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Endodòncia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57486129"/>
                  </a:ext>
                </a:extLst>
              </a:tr>
              <a:tr h="228612">
                <a:tc>
                  <a:txBody>
                    <a:bodyPr/>
                    <a:lstStyle/>
                    <a:p>
                      <a:pPr algn="l" fontAlgn="b"/>
                      <a:r>
                        <a:rPr lang="ca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a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Pròtesis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927165"/>
                  </a:ext>
                </a:extLst>
              </a:tr>
              <a:tr h="228612">
                <a:tc>
                  <a:txBody>
                    <a:bodyPr/>
                    <a:lstStyle/>
                    <a:p>
                      <a:pPr algn="l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Cirurgia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50865219"/>
                  </a:ext>
                </a:extLst>
              </a:tr>
              <a:tr h="228612">
                <a:tc>
                  <a:txBody>
                    <a:bodyPr/>
                    <a:lstStyle/>
                    <a:p>
                      <a:pPr algn="l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Periodòncia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47663100"/>
                  </a:ext>
                </a:extLst>
              </a:tr>
              <a:tr h="228612">
                <a:tc>
                  <a:txBody>
                    <a:bodyPr/>
                    <a:lstStyle/>
                    <a:p>
                      <a:pPr algn="l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a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Implantologia</a:t>
                      </a:r>
                      <a:endParaRPr lang="ca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67460941"/>
                  </a:ext>
                </a:extLst>
              </a:tr>
              <a:tr h="228612">
                <a:tc>
                  <a:txBody>
                    <a:bodyPr/>
                    <a:lstStyle/>
                    <a:p>
                      <a:pPr algn="l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Ortodòncia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26878495"/>
                  </a:ext>
                </a:extLst>
              </a:tr>
              <a:tr h="228612">
                <a:tc>
                  <a:txBody>
                    <a:bodyPr/>
                    <a:lstStyle/>
                    <a:p>
                      <a:pPr algn="l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a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</a:t>
                      </a:r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ca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</a:t>
                      </a:r>
                      <a:endParaRPr lang="ca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88239960"/>
                  </a:ext>
                </a:extLst>
              </a:tr>
              <a:tr h="22861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ca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  <a:endParaRPr lang="ca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76399986"/>
                  </a:ext>
                </a:extLst>
              </a:tr>
            </a:tbl>
          </a:graphicData>
        </a:graphic>
      </p:graphicFrame>
      <p:graphicFrame>
        <p:nvGraphicFramePr>
          <p:cNvPr id="2" name="5 Gráfico">
            <a:extLst>
              <a:ext uri="{FF2B5EF4-FFF2-40B4-BE49-F238E27FC236}">
                <a16:creationId xmlns:a16="http://schemas.microsoft.com/office/drawing/2014/main" id="{39C1A7FC-4E5A-4091-9D01-E82735A023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817843"/>
              </p:ext>
            </p:extLst>
          </p:nvPr>
        </p:nvGraphicFramePr>
        <p:xfrm>
          <a:off x="3759200" y="1463675"/>
          <a:ext cx="5287963" cy="3840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AVALUACIÓ OBJECTIUS QUALITAT PLA DE QUALITAT 2012 2013 PROPOSTA 2014 2015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FFFFFF"/>
          </a:solidFill>
          <a:prstDash val="solid"/>
          <a:miter lim="0"/>
          <a:headEnd type="none" w="med" len="med"/>
          <a:tailEnd type="none" w="med" len="med"/>
        </a:ln>
        <a:effectLst>
          <a:outerShdw dist="23000" dir="5400000" algn="ctr" rotWithShape="0">
            <a:srgbClr val="000000">
              <a:alpha val="34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FFFFFF"/>
          </a:solidFill>
          <a:prstDash val="solid"/>
          <a:miter lim="0"/>
          <a:headEnd type="none" w="med" len="med"/>
          <a:tailEnd type="none" w="med" len="med"/>
        </a:ln>
        <a:effectLst>
          <a:outerShdw dist="23000" dir="5400000" algn="ctr" rotWithShape="0">
            <a:srgbClr val="000000">
              <a:alpha val="34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2_Tema de Offic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FFFFFF"/>
          </a:solidFill>
          <a:prstDash val="solid"/>
          <a:miter lim="0"/>
          <a:headEnd type="none" w="med" len="med"/>
          <a:tailEnd type="none" w="med" len="med"/>
        </a:ln>
        <a:effectLst>
          <a:outerShdw dist="23000" dir="5400000" algn="ctr" rotWithShape="0">
            <a:srgbClr val="000000">
              <a:alpha val="34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FFFFFF"/>
          </a:solidFill>
          <a:prstDash val="solid"/>
          <a:miter lim="0"/>
          <a:headEnd type="none" w="med" len="med"/>
          <a:tailEnd type="none" w="med" len="med"/>
        </a:ln>
        <a:effectLst>
          <a:outerShdw dist="23000" dir="5400000" algn="ctr" rotWithShape="0">
            <a:srgbClr val="000000">
              <a:alpha val="34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AVALUACIÓ OBJECTIUS QUALITAT PLA DE QUALITAT 2012 2013 PROPOSTA 2014 2015</Template>
  <TotalTime>7619</TotalTime>
  <Words>759</Words>
  <Application>Microsoft Office PowerPoint</Application>
  <PresentationFormat>Presentación en pantalla (4:3)</PresentationFormat>
  <Paragraphs>154</Paragraphs>
  <Slides>48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48</vt:i4>
      </vt:variant>
    </vt:vector>
  </HeadingPairs>
  <TitlesOfParts>
    <vt:vector size="55" baseType="lpstr">
      <vt:lpstr>Avenir</vt:lpstr>
      <vt:lpstr>Calibri</vt:lpstr>
      <vt:lpstr>Helvetica</vt:lpstr>
      <vt:lpstr>Times New Roman</vt:lpstr>
      <vt:lpstr>Wingdings</vt:lpstr>
      <vt:lpstr>AVALUACIÓ OBJECTIUS QUALITAT PLA DE QUALITAT 2012 2013 PROPOSTA 2014 2015</vt:lpstr>
      <vt:lpstr>2_Tema de Office</vt:lpstr>
      <vt:lpstr>Resultat Enquestes HOUB Abril-Maig 2018</vt:lpstr>
      <vt:lpstr>Pla d’enquestes HOUB</vt:lpstr>
      <vt:lpstr>Qui contesta l’enquesta?</vt:lpstr>
      <vt:lpstr>Evolució 2014 – 2017 │Qui contesta l’enquesta?</vt:lpstr>
      <vt:lpstr>Presentación de PowerPoint</vt:lpstr>
      <vt:lpstr>Evolució 2014 – 2017 │ Grups d’edats dels qui contesten</vt:lpstr>
      <vt:lpstr>Gènere dels qui contesten</vt:lpstr>
      <vt:lpstr>Evolució 2014 – 2017 │ Gènere dels qui contesten</vt:lpstr>
      <vt:lpstr>Servei que l’ha atès</vt:lpstr>
      <vt:lpstr>Com ens ha conegut?</vt:lpstr>
      <vt:lpstr>Evolució 2014 - 2017 │ Com ens ha conegut?</vt:lpstr>
      <vt:lpstr>Accessibilitat telefònica</vt:lpstr>
      <vt:lpstr>Evolució 2014 - 2017 │Accessibilitat telefònica</vt:lpstr>
      <vt:lpstr>Agilitat gestió dels tràmits administratius</vt:lpstr>
      <vt:lpstr>Evolució 2014 - 2017 │ Agilitat gestió dels tràmits administratius</vt:lpstr>
      <vt:lpstr>Temps d’espera per a ser atès</vt:lpstr>
      <vt:lpstr>Evolució 2014 – 2017 │Temps d’espera per ser atès</vt:lpstr>
      <vt:lpstr>Informació verbal i escrita</vt:lpstr>
      <vt:lpstr>Evolució 2014 – 2017 │ Informació verbal i escrita</vt:lpstr>
      <vt:lpstr>Sap el nom del facultatiu que l’ha atès?</vt:lpstr>
      <vt:lpstr>Evolució 2014 – 2017│ Coneixement del nom del facultatiu</vt:lpstr>
      <vt:lpstr>Sap el nom del professional d’infermeria que l’ha atès?</vt:lpstr>
      <vt:lpstr>Evolució 2014-2017 │ Coneixement del nom del professional d’infermeria que l’ha atès</vt:lpstr>
      <vt:lpstr>Tracte rebut</vt:lpstr>
      <vt:lpstr>Evolució 2014 - 2017│Tracte Rebut</vt:lpstr>
      <vt:lpstr>Informació que li han ofert sobre el procés</vt:lpstr>
      <vt:lpstr>Evolució 2014 – 2017 │Informació sobre el procés</vt:lpstr>
      <vt:lpstr>Han sigut entenedores les explicacions?</vt:lpstr>
      <vt:lpstr>Presentación de PowerPoint</vt:lpstr>
      <vt:lpstr>Assistència odontològica rebuda</vt:lpstr>
      <vt:lpstr>Evolució ASSISTENCIA ODONTOLOGICA</vt:lpstr>
      <vt:lpstr>Respecte dels drets del pacient</vt:lpstr>
      <vt:lpstr>Evolució DRETS PACIENT</vt:lpstr>
      <vt:lpstr>El respecte a la intimitat i confidencialitat</vt:lpstr>
      <vt:lpstr>Evolució 2014 - 2017 │ Intimitat i confidencialitat</vt:lpstr>
      <vt:lpstr>Comoditat de la sala d’espera</vt:lpstr>
      <vt:lpstr>Evolució 2014 – 2017 │ Comoditat de la sala espera</vt:lpstr>
      <vt:lpstr>Neteja del centre</vt:lpstr>
      <vt:lpstr>Evolució 2014 - 2017│Neteja del centre</vt:lpstr>
      <vt:lpstr>Valoració global HOUB</vt:lpstr>
      <vt:lpstr>Evolució 2014 - 2017 │ Valoració global HOUB</vt:lpstr>
      <vt:lpstr>Percepció millora de l’estat de salut</vt:lpstr>
      <vt:lpstr>Evolució 2014 - 2017│Percepció millora de l’estat de salut</vt:lpstr>
      <vt:lpstr>Li agradaria tornar a ser atès a l’HOUB?</vt:lpstr>
      <vt:lpstr>Evolució 2014 - 2017 │ Li agradaria tornar a ser atès a l’HOUB?</vt:lpstr>
      <vt:lpstr>Comentaris i suggeriments</vt:lpstr>
      <vt:lpstr>Evolució 2014 – 2017 │Observacions i suggeriments</vt:lpstr>
      <vt:lpstr>Observacions i suggeriments – Apartat “Altres”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 de Qualitat  2012-2013  Avaluació objectius  Proposta objectius 2014-2015</dc:title>
  <dc:creator>OSerra</dc:creator>
  <cp:lastModifiedBy>Sandra Pérez</cp:lastModifiedBy>
  <cp:revision>439</cp:revision>
  <cp:lastPrinted>2017-11-29T09:26:33Z</cp:lastPrinted>
  <dcterms:created xsi:type="dcterms:W3CDTF">2014-02-25T12:14:41Z</dcterms:created>
  <dcterms:modified xsi:type="dcterms:W3CDTF">2018-05-30T08:45:24Z</dcterms:modified>
</cp:coreProperties>
</file>